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0F296-0C2C-4072-8406-9A592AFBDCEC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C9396-8569-4D16-95E8-9ACA3343565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752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Австралопитек африканский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Австралопитек африканский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9471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своём замечательном труде "Происхождение человека и половой отбор" Дарвин высказал мысль, что возможно охота сыграла заметную роль в превращении обезьяны в человека. Сейчас, когда об этих гоминидах мы знаем достаточно много, можно с уверенностью сказать, что великий биолог был не так уж далёк от истины. </a:t>
            </a:r>
            <a:br>
              <a:rPr lang="ru-RU" smtClean="0"/>
            </a:br>
            <a:r>
              <a:rPr lang="ru-RU" smtClean="0"/>
              <a:t>То обстоятельство, что Австралопитек африканский только-только начал осваивать двуногую походку, а значит ходил неуклюже, при ходьбе выворачивая ноги, в сущности ничего не меняет.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своём замечательном труде "Происхождение человека и половой отбор" Дарвин высказал мысль, что возможно охота сыграла заметную роль в превращении обезьяны в человека. Сейчас, когда об этих гоминидах мы знаем достаточно много, можно с уверенностью сказать, что великий биолог был не так уж далёк от истины. </a:t>
            </a:r>
            <a:br>
              <a:rPr lang="ru-RU" smtClean="0"/>
            </a:br>
            <a:r>
              <a:rPr lang="ru-RU" smtClean="0"/>
              <a:t>То обстоятельство, что Австралопитек африканский только-только начал осваивать двуногую походку, а значит ходил неуклюже, при ходьбе выворачивая ноги, в сущности ничего не меняет.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4152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Питались австралопитеки бабуинами, а также остатками трапезы более сильных хищных животных.  В 1981 г. антрополог Льюис Бинфорд в результате тщательного анализа пришел к неизбежному выводу - австралопитеки собирали кости, уже объеденные хищниками. Отщепами они соскабливали с них остатки мяса, а булыжниками раскалывали черепа и головки трубчатых костей, чтобы добраться до костного мозга. Другими словами, австралопитеки регулярно включали в свой рацион останки мертвых животных - падаль. </a:t>
            </a:r>
          </a:p>
          <a:p>
            <a:r>
              <a:rPr lang="ru-RU" smtClean="0"/>
              <a:t>Наряду с приспособлением к плотоядению у них происходило и приспособление к поеданию злаков, зёрен, семян и корнев, пище, которую в изобилии поставляет саванна. Клыки у них становились всё меньше и меньше, а вот коренные зубы увеличились в размере, надо же было чем то перетирать зерно и семена.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Питались австралопитеки бабуинами, а также остатками трапезы более сильных хищных животных.  В 1981 г. антрополог Льюис Бинфорд в результате тщательного анализа пришел к неизбежному выводу - австралопитеки собирали кости, уже объеденные хищниками. Отщепами они соскабливали с них остатки мяса, а булыжниками раскалывали черепа и головки трубчатых костей, чтобы добраться до костного мозга. Другими словами, австралопитеки регулярно включали в свой рацион останки мертвых животных - падаль. </a:t>
            </a:r>
          </a:p>
          <a:p>
            <a:r>
              <a:rPr lang="ru-RU" smtClean="0"/>
              <a:t>Наряду с приспособлением к плотоядению у них происходило и приспособление к поеданию злаков, зёрен, семян и корнев, пище, которую в изобилии поставляет саванна. Клыки у них становились всё меньше и меньше, а вот коренные зубы увеличились в размере, надо же было чем то перетирать зерно и семена.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4585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Австралопитеки долгий исторический период своего развития УЧИЛИСЬ ПОЛЬЗОВАТЬСЯ ЕСТЕСТЕСТВЕННЫМ ВЕЩЕСТВОМ ПРИРОДЫ (КАМНИ, БУЛЫЖНИКИ, ТВЁРДЫЕ МИНЕРАЛЫ) ДЛЯ УДОВЛЕТВОРЕНИЯ СВОИХ ПОТРЕБНОСТЕЙ. ШАГ НЕОБХОДИМЫЙ ДЛЯ ИЗОБРЕТЕНИЯ И ИЗГОТОВЛЕНИЯ ИСКУССТВЕННОГО ВЕЩЕСТВА ПРИРОДЫ. ШАГ НЕОБХОДИМЫЙ ДЛЯ ИЗГОТОВЛЕНИЯ КАМЕННЫХ ОРУДИЙ. </a:t>
            </a:r>
            <a:br>
              <a:rPr lang="ru-RU" smtClean="0"/>
            </a:br>
            <a:r>
              <a:rPr lang="ru-RU" smtClean="0"/>
              <a:t>     Ещё в 1876г Фридрих Энгельс писал: "ТРУД НАЧИНАЕТСЯ С ИЗГОТОВЛЕНИЯ ОРУДИЙ. А ЧТО ПРЕДСТАВЛЯЮТ СОБОЙ НАИБОЛЕЕ ДРЕВНИЕ ОРУДИЯ, КОТОРЫЕ МЫ НАХОДИМ, - НАИБОЛЕЕ ДРЕВНИЕ, СУДЯ ПО НАЙДЕННЫМ ПРЕДМЕТАМ, ОСТАВШИМСЯ НАМ В НАСЛЕДСТВО ОТ ДОИСТОРИЧЕСКИХ ЛЮДЕЙ, И ПО ОБРАЗУ ЖИЗНИ НАИБОЛЕЕ РАННИХ ИСТОРИЧЕСКИХ НАРОДОВ, А ТАКЖЕ И НАИБОЛЕЕ ПРИМИТИВНЫХ СОВРЕМЕННЫХ ДИКАРЕЙ? ЭТИ ОРУДИЯ ПРЕДСТАВЛЯЮТ СОБОЙ ОРУДИЯ ОХОТЫ И РЫБОЛОВСТВА; ПЕРВЫЕ ЯВЛЯЮТСЯ ОДНОВРЕМЕННО И ОРУЖИЕМ" 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Австралопитеки долгий исторический период своего развития УЧИЛИСЬ ПОЛЬЗОВАТЬСЯ ЕСТЕСТЕСТВЕННЫМ ВЕЩЕСТВОМ ПРИРОДЫ (КАМНИ, БУЛЫЖНИКИ, ТВЁРДЫЕ МИНЕРАЛЫ) ДЛЯ УДОВЛЕТВОРЕНИЯ СВОИХ ПОТРЕБНОСТЕЙ. ШАГ НЕОБХОДИМЫЙ ДЛЯ ИЗОБРЕТЕНИЯ И ИЗГОТОВЛЕНИЯ ИСКУССТВЕННОГО ВЕЩЕСТВА ПРИРОДЫ. ШАГ НЕОБХОДИМЫЙ ДЛЯ ИЗГОТОВЛЕНИЯ КАМЕННЫХ ОРУДИЙ. </a:t>
            </a:r>
            <a:br>
              <a:rPr lang="ru-RU" smtClean="0"/>
            </a:br>
            <a:r>
              <a:rPr lang="ru-RU" smtClean="0"/>
              <a:t>     Ещё в 1876г Фридрих Энгельс писал: "ТРУД НАЧИНАЕТСЯ С ИЗГОТОВЛЕНИЯ ОРУДИЙ. А ЧТО ПРЕДСТАВЛЯЮТ СОБОЙ НАИБОЛЕЕ ДРЕВНИЕ ОРУДИЯ, КОТОРЫЕ МЫ НАХОДИМ, - НАИБОЛЕЕ ДРЕВНИЕ, СУДЯ ПО НАЙДЕННЫМ ПРЕДМЕТАМ, ОСТАВШИМСЯ НАМ В НАСЛЕДСТВО ОТ ДОИСТОРИЧЕСКИХ ЛЮДЕЙ, И ПО ОБРАЗУ ЖИЗНИ НАИБОЛЕЕ РАННИХ ИСТОРИЧЕСКИХ НАРОДОВ, А ТАКЖЕ И НАИБОЛЕЕ ПРИМИТИВНЫХ СОВРЕМЕННЫХ ДИКАРЕЙ? ЭТИ ОРУДИЯ ПРЕДСТАВЛЯЮТ СОБОЙ ОРУДИЯ ОХОТЫ И РЫБОЛОВСТВА; ПЕРВЫЕ ЯВЛЯЮТСЯ ОДНОВРЕМЕННО И ОРУЖИЕМ" 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42905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Его гордая осанка, осанка обезьяны вставшей на две ноги и палка в лапах, применение которой для австралопитеков в отличии от обезьян стало не случайностью, а необходимостью, показывает как далеко он уже ушёл от своего обезьяньего прошлого. 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 уменьшением размера клыков и переходом к поеданию падали путь для австралопитеков назад, в джунгли, был закрыт навсегда.</a:t>
            </a:r>
            <a:br>
              <a:rPr lang="ru-RU" smtClean="0"/>
            </a:br>
            <a:r>
              <a:rPr lang="ru-RU" smtClean="0"/>
              <a:t>Начинался уже другой ЧЕЛОВЕЧЕСКИЙ ПУТЬ.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Его гордая осанка, осанка обезьяны вставшей на две ноги и палка в лапах, применение которой для австралопитеков в отличии от обезьян стало не случайностью, а необходимостью, показывает как далеко он уже ушёл от своего обезьяньего прошлого. 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 уменьшением размера клыков и переходом к поеданию падали путь для австралопитеков назад, в джунгли, был закрыт навсегда.</a:t>
            </a:r>
            <a:br>
              <a:rPr lang="ru-RU" smtClean="0"/>
            </a:br>
            <a:r>
              <a:rPr lang="ru-RU" smtClean="0"/>
              <a:t>Начинался уже другой ЧЕЛОВЕЧЕСКИЙ ПУТЬ.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7687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Австралопитек африканский (лат. Australopithecus africanus) — вымерший вид австралопитека, семейство гоминид, живший около 3,5—2,4 миллиона лет назад. В отличие от афарского австралопитека имел более обезьяноподобный скелет, но более объёмный череп. Основные местонахождения останков этого вида — известняковые пещеры Южной Африки: Таунг (1924), Стеркфонтейн (1935), Макапансгат (1948), Глэдисвэйл (1992).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Австралопитек африканский (лат. Australopithecus africanus) — вымерший вид австралопитека, семейство гоминид, живший около 3,5—2,4 миллиона лет назад. В отличие от афарского австралопитека имел более обезьяноподобный скелет, но более объёмный череп. Основные местонахождения останков этого вида — известняковые пещеры Южной Африки: Таунг (1924), Стеркфонтейн (1935), Макапансгат (1948), Глэдисвэйл (1992).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9658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 Австралопитека африканского начинается история находок австралопитеков.</a:t>
            </a:r>
          </a:p>
          <a:p>
            <a:r>
              <a:rPr lang="ru-RU" smtClean="0"/>
              <a:t>Обнаружил его в 1924 году южно-африканский антрополог-профессор Йоханнесбургского университета Раймонд Дарт в карьерах каменоломни Таунг в Трансваале.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 Австралопитека африканского начинается история находок австралопитеков.</a:t>
            </a:r>
          </a:p>
          <a:p>
            <a:r>
              <a:rPr lang="ru-RU" smtClean="0"/>
              <a:t>Обнаружил его в 1924 году южно-африканский антрополог-профессор Йоханнесбургского университета Раймонд Дарт в карьерах каменоломни Таунг в Трансваале.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3055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Учёный определил, что череп принадлежал ребёнку примерно 6 лет. Дарт назвал гоминида Австралопитеком от латинского Australopithecus- Южная обезьяна, а сам череп «Бэби из Таунга».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Учёный определил, что череп принадлежал ребёнку примерно 6 лет. Дарт назвал гоминида Австралопитеком от латинского Australopithecus- Южная обезьяна, а сам череп «Бэби из Таунга».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1150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«Бэби из Таунга» имел большое затылочное отверстие, служащее для выхода спинного мозга, располагалось на нижней стороне черепа, что свидетельствовало о выпрямлении положения тела и двуногой походке. </a:t>
            </a:r>
          </a:p>
          <a:p>
            <a:r>
              <a:rPr lang="ru-RU" smtClean="0"/>
              <a:t>Объём мозга составлял 520 кубических сантиметров (для сравнения у шимпанзе он не превышает 480 кубических сантиметров). Надглазничные валики, характерные для обезьян, отсутствовали, клыки не выступали за пределы соседнего ряда, как у обезьян. Развитие затылочных, теменных и височныхдолей говорило о наличии ассоциативных зон в мозгу и сложном поведении организма. </a:t>
            </a:r>
          </a:p>
          <a:p>
            <a:r>
              <a:rPr lang="ru-RU" smtClean="0"/>
              <a:t>Дарт окрестил находку «недостающим звеном» в эволюции человека и оценил её возраст в 1 миллион лет.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«Бэби из Таунга» имел большое затылочное отверстие, служащее для выхода спинного мозга, располагалось на нижней стороне черепа, что свидетельствовало о выпрямлении положения тела и двуногой походке. </a:t>
            </a:r>
          </a:p>
          <a:p>
            <a:r>
              <a:rPr lang="ru-RU" smtClean="0"/>
              <a:t>Объём мозга составлял 520 кубических сантиметров (для сравнения у шимпанзе он не превышает 480 кубических сантиметров). Надглазничные валики, характерные для обезьян, отсутствовали, клыки не выступали за пределы соседнего ряда, как у обезьян. Развитие затылочных, теменных и височныхдолей говорило о наличии ассоциативных зон в мозгу и сложном поведении организма. </a:t>
            </a:r>
          </a:p>
          <a:p>
            <a:r>
              <a:rPr lang="ru-RU" smtClean="0"/>
              <a:t>Дарт окрестил находку «недостающим звеном» в эволюции человека и оценил её возраст в 1 миллион лет.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4243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 1936 году антрополог Роберт Брум обнаружил череп взрослого представителя австралопитека в гроте Стеркфонтейн, близ Йоханнесбурга. </a:t>
            </a:r>
            <a:br>
              <a:rPr lang="ru-RU" smtClean="0"/>
            </a:br>
            <a:r>
              <a:rPr lang="ru-RU" smtClean="0"/>
              <a:t>Череп был неполным (отсутствовала нижняя челюсть), он принадлежал молодой самке возрастом 15-16 лет, поэтому останкам было дано имя «мисс Плэз». Геологический возраст находки составлял около </a:t>
            </a:r>
            <a:br>
              <a:rPr lang="ru-RU" smtClean="0"/>
            </a:br>
            <a:r>
              <a:rPr lang="ru-RU" smtClean="0"/>
              <a:t>2,5 миллиона лет.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 1936 году антрополог Роберт Брум обнаружил череп взрослого представителя австралопитека в гроте Стеркфонтейн, близ Йоханнесбурга. </a:t>
            </a:r>
            <a:br>
              <a:rPr lang="ru-RU" smtClean="0"/>
            </a:br>
            <a:r>
              <a:rPr lang="ru-RU" smtClean="0"/>
              <a:t>Череп был неполным (отсутствовала нижняя челюсть), он принадлежал молодой самке возрастом 15-16 лет, поэтому останкам было дано имя «мисс Плэз». Геологический возраст находки составлял около </a:t>
            </a:r>
            <a:br>
              <a:rPr lang="ru-RU" smtClean="0"/>
            </a:br>
            <a:r>
              <a:rPr lang="ru-RU" smtClean="0"/>
              <a:t>2,5 миллиона лет.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8357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 присланному в 1956 году гипсовому отливу черепа в Москве была сделана реконструкция внешнего облика «мисс Плэз». У неё небольшая голова, которая прямо поставлена на короткой, сильно выдвинутой вперёд шее. Плечи неширокие, покатые как у обезьян. Малый объём мозговой части, относительно небольшие, но глубокие орбиты глаз, нависающее надбровье, узкий невысокий лоб и маленький уплощенный нос сочетаются с тяжелой нижней частью лица. Форма ушей схожа с ушами шимпанзе, но имеет меньшие размеры. Волосы на голове длиннее, чем у шимпанзе, лицо и лоб от растительности свободны. На спине и на плечах присутствует короткая редкая шерсть.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 присланному в 1956 году гипсовому отливу черепа в Москве была сделана реконструкция внешнего облика «мисс Плэз». У неё небольшая голова, которая прямо поставлена на короткой, сильно выдвинутой вперёд шее. Плечи неширокие, покатые как у обезьян. Малый объём мозговой части, относительно небольшие, но глубокие орбиты глаз, нависающее надбровье, узкий невысокий лоб и маленький уплощенный нос сочетаются с тяжелой нижней частью лица. Форма ушей схожа с ушами шимпанзе, но имеет меньшие размеры. Волосы на голове длиннее, чем у шимпанзе, лицо и лоб от растительности свободны. На спине и на плечах присутствует короткая редкая шерсть.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5773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 Как же он выглядел этот гоминид, который пока остаётся возможным кандидатом на место предка человека в ветвистом человеческом древе? Сейчас находок останков Австралопитека африканского накопилось довольно много. В той же Стеркфонтейнской пещере найден почти его полный скелет, так называемая знаменитая находка Sts14.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 Как же он выглядел этот гоминид, который пока остаётся возможным кандидатом на место предка человека в ветвистом человеческом древе? Сейчас находок останков Австралопитека африканского накопилось довольно много. В той же Стеркфонтейнской пещере найден почти его полный скелет, так называемая знаменитая находка Sts14.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9861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Предположительно Австралопитек выглядел так:</a:t>
            </a:r>
            <a:br>
              <a:rPr lang="ru-RU" smtClean="0"/>
            </a:br>
            <a:r>
              <a:rPr lang="ru-RU" smtClean="0"/>
              <a:t>длина рук несколько превышала длину ног. Однако детали строения черепа у африканского австралопитека более близки к человеческим. Вместе с тем, общее строение тела имеет больше сходств с обезьяним скелетом (например, пальцы данного вида длинные и скрученные, что позволяло ему с лёгкостью лазать по деревьям).</a:t>
            </a:r>
          </a:p>
          <a:p>
            <a:r>
              <a:rPr lang="ru-RU" smtClean="0"/>
              <a:t>В целом южноафриканские австралопитеки примитивнее восточноафриканских и, предположительно, являются более дальними родственниками современного человека. Судя по костям конечностей и таза, они были полностью прямоходящими, хотя и проводили немало времени на деревьях. Рост африканских австралопитеков составлял около 1—1,5 метров, вес 20—45 килограммов, объем мозга — около 425—450 кубических сантиметров.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Предположительно Австралопитек выглядел так:</a:t>
            </a:r>
            <a:br>
              <a:rPr lang="ru-RU" smtClean="0"/>
            </a:br>
            <a:r>
              <a:rPr lang="ru-RU" smtClean="0"/>
              <a:t>длина рук несколько превышала длину ног. Однако детали строения черепа у африканского австралопитека более близки к человеческим. Вместе с тем, общее строение тела имеет больше сходств с обезьяним скелетом (например, пальцы данного вида длинные и скрученные, что позволяло ему с лёгкостью лазать по деревьям).</a:t>
            </a:r>
          </a:p>
          <a:p>
            <a:r>
              <a:rPr lang="ru-RU" smtClean="0"/>
              <a:t>В целом южноафриканские австралопитеки примитивнее восточноафриканских и, предположительно, являются более дальними родственниками современного человека. Судя по костям конечностей и таза, они были полностью прямоходящими, хотя и проводили немало времени на деревьях. Рост африканских австралопитеков составлял около 1—1,5 метров, вес 20—45 килограммов, объем мозга — около 425—450 кубических сантиметров.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29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5819AC-2001-4ECC-AD53-656F503E93C8}" type="datetime1">
              <a:rPr lang="ru-RU" smtClean="0"/>
              <a:t>27.11.2015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A981-1FCE-4C05-BD93-89910BB6241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B02261C-1405-471C-8813-4A065D06762B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073F-BFFF-4694-8445-DEDBFF2539C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072B-9CBD-4CD6-B510-22ACB7DD2B41}" type="datetime1">
              <a:rPr lang="ru-RU" smtClean="0"/>
              <a:t>27.11.2015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C92924-D577-4EA4-9260-2A61802B0999}" type="datetime1">
              <a:rPr lang="ru-RU" smtClean="0"/>
              <a:t>27.11.2015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93CED4-8F5D-4466-A5CB-0DB5E3E62219}" type="datetime1">
              <a:rPr lang="ru-RU" smtClean="0"/>
              <a:t>27.11.2015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84E0-6595-4FA2-94FA-C6341A9C8875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163C-D2C4-4F25-8F71-4AE32CCFAA45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F21D3-CA61-4AC1-8E8C-618E16EA4416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F249238-7250-4F1B-9A71-74984A8DFA85}" type="datetime1">
              <a:rPr lang="ru-RU" smtClean="0"/>
              <a:t>27.11.2015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CD841B-52A4-49FA-8B46-E88DEE39815A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53737A-837A-4CBD-B003-D7EA999276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Австралопитек африканский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3600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своём замечательном труде "Происхождение человека и половой отбор" Дарвин высказал мысль, что возможно охота сыграла заметную роль в превращении обезьяны в человека. Сейчас, когда об этих гоминидах мы знаем достаточно много, можно с уверенностью сказать, что великий биолог был не так уж далёк от истины.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</a:t>
            </a:r>
            <a:r>
              <a:rPr lang="ru-RU" dirty="0"/>
              <a:t>обстоятельство, что Австралопитек африканский только-только начал осваивать двуногую </a:t>
            </a:r>
            <a:r>
              <a:rPr lang="ru-RU" dirty="0" smtClean="0"/>
              <a:t>походку, </a:t>
            </a:r>
            <a:r>
              <a:rPr lang="ru-RU" dirty="0"/>
              <a:t>а значит ходил неуклюже, при ходьбе выворачивая ноги, в сущности ничего не меняет.</a:t>
            </a:r>
          </a:p>
        </p:txBody>
      </p:sp>
      <p:pic>
        <p:nvPicPr>
          <p:cNvPr id="33798" name="Picture 6" descr="Australopithecus African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4664"/>
            <a:ext cx="4296147" cy="598992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Питались </a:t>
            </a:r>
            <a:r>
              <a:rPr lang="ru-RU" dirty="0" smtClean="0"/>
              <a:t>австралопитеки бабуинами, а также </a:t>
            </a:r>
            <a:r>
              <a:rPr lang="ru-RU" dirty="0"/>
              <a:t>остатками трапезы более сильных хищных </a:t>
            </a:r>
            <a:r>
              <a:rPr lang="ru-RU" dirty="0" smtClean="0"/>
              <a:t>животных. </a:t>
            </a:r>
            <a:r>
              <a:rPr lang="ru-RU" dirty="0"/>
              <a:t> В 1981 г. антрополог Льюис Бинфорд в результате тщательного </a:t>
            </a:r>
            <a:r>
              <a:rPr lang="ru-RU" dirty="0" smtClean="0"/>
              <a:t>анализа </a:t>
            </a:r>
            <a:r>
              <a:rPr lang="ru-RU" dirty="0"/>
              <a:t>пришел к неизбежному выводу - австралопитеки собирали кости, уже объеденные хищниками. Отщепами они соскабливали с них остатки мяса, а булыжниками раскалывали черепа и головки трубчатых костей, чтобы добраться до костного мозга. Другими словами, австралопитеки регулярно включали в свой рацион останки мертвых животных - </a:t>
            </a:r>
            <a:r>
              <a:rPr lang="ru-RU" dirty="0" smtClean="0"/>
              <a:t>падаль.</a:t>
            </a:r>
            <a:r>
              <a:rPr lang="ru-RU" dirty="0"/>
              <a:t> </a:t>
            </a:r>
          </a:p>
        </p:txBody>
      </p:sp>
      <p:pic>
        <p:nvPicPr>
          <p:cNvPr id="34818" name="Picture 2" descr="Эволюция, креационизм, или ...?&quot; . - Домашний интернет группы компаний &quot;ВымпелКом&quot; - форумы - Страница 73,6666666666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5143198" cy="42411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52120" y="2420888"/>
            <a:ext cx="3168352" cy="3672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Наряду с приспособлением к плотоядению у них происходило и приспособление к поеданию злаков, зёрен, семян и корнев, пище, которую в изобилии поставляет саванна. Клыки у них становились всё меньше и меньше, а вот коренные зубы увеличились в размере, надо же было чем то перетирать зерно и семена.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4968552" cy="633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Австралопитеки </a:t>
            </a:r>
            <a:r>
              <a:rPr lang="ru-RU" dirty="0"/>
              <a:t>долгий исторический период своего развития </a:t>
            </a:r>
            <a:r>
              <a:rPr lang="ru-RU" i="1" dirty="0"/>
              <a:t>УЧИЛ</a:t>
            </a:r>
            <a:r>
              <a:rPr lang="ru-RU" i="1" dirty="0" smtClean="0"/>
              <a:t>ИСЬ </a:t>
            </a:r>
            <a:r>
              <a:rPr lang="ru-RU" i="1" dirty="0"/>
              <a:t>ПОЛЬЗОВАТЬСЯ ЕСТЕСТЕСТВЕННЫМ ВЕЩЕСТВОМ ПРИРОДЫ (КАМНИ, БУЛЫЖНИКИ, ТВЁРДЫЕ МИНЕРАЛЫ) ДЛЯ УДОВЛЕТВОРЕНИЯ СВОИХ ПОТРЕБНОСТЕЙ. ШАГ НЕОБХОДИМЫЙ ДЛЯ ИЗОБРЕТЕНИЯ И ИЗГОТОВЛЕНИЯ ИСКУССТВЕННОГО ВЕЩЕСТВА ПРИРОДЫ. ШАГ НЕОБХОДИМЫЙ ДЛЯ ИЗГОТОВЛЕНИЯ КАМЕННЫХ ОРУДИЙ.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Ещё в 1876г Фридрих Энгельс писал: </a:t>
            </a:r>
            <a:r>
              <a:rPr lang="ru-RU" i="1" dirty="0"/>
              <a:t>"ТРУД НАЧИНАЕТСЯ С ИЗГОТОВЛЕНИЯ ОРУДИЙ. А ЧТО ПРЕДСТАВЛЯЮТ СОБОЙ НАИБОЛЕЕ ДРЕВНИЕ ОРУДИЯ, КОТОРЫЕ МЫ НАХОДИМ, - НАИБОЛЕЕ ДРЕВНИЕ, СУДЯ ПО НАЙДЕННЫМ ПРЕДМЕТАМ, ОСТАВШИМСЯ НАМ В НАСЛЕДСТВО ОТ ДОИСТОРИЧЕСКИХ ЛЮДЕЙ, И ПО ОБРАЗУ ЖИЗНИ НАИБОЛЕЕ РАННИХ ИСТОРИЧЕСКИХ НАРОДОВ, А ТАКЖЕ И НАИБОЛЕЕ ПРИМИТИВНЫХ СОВРЕМЕННЫХ ДИКАРЕЙ? ЭТИ ОРУДИЯ ПРЕДСТАВЛЯЮТ СОБОЙ ОРУДИЯ ОХОТЫ И РЫБОЛОВСТВА; ПЕРВЫЕ ЯВЛЯЮТСЯ ОДНОВРЕМЕННО И ОРУЖИЕМ" .</a:t>
            </a:r>
          </a:p>
        </p:txBody>
      </p:sp>
      <p:pic>
        <p:nvPicPr>
          <p:cNvPr id="4" name="Picture 4" descr="Лекция 8,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4664"/>
            <a:ext cx="3667008" cy="604867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Е</a:t>
            </a:r>
            <a:r>
              <a:rPr lang="ru-RU" dirty="0" smtClean="0"/>
              <a:t>го </a:t>
            </a:r>
            <a:r>
              <a:rPr lang="ru-RU" dirty="0"/>
              <a:t>гордая осанка, осанка обезьяны вставшей на две ноги и палка в лапах, применение которой для австралопитеков в отличии от обезьян стало не случайностью, а необходимостью, показывает как далеко он уже ушёл от своего обезьяньего прошлого.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4522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 уменьшением размера клыков и переходом к поеданию падали путь для австралопитеков назад, в джунгли, был закрыт навсегда.</a:t>
            </a:r>
            <a:br>
              <a:rPr lang="ru-RU" dirty="0" smtClean="0"/>
            </a:br>
            <a:r>
              <a:rPr lang="ru-RU" dirty="0" smtClean="0"/>
              <a:t>Начинался уже другой ЧЕЛОВЕЧЕСКИЙ ПУТЬ.</a:t>
            </a:r>
            <a:endParaRPr lang="ru-RU" dirty="0"/>
          </a:p>
        </p:txBody>
      </p:sp>
      <p:pic>
        <p:nvPicPr>
          <p:cNvPr id="36866" name="Picture 2" descr="Professora Cláudia História e Sociolog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6118473" cy="344356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Австралопитек африканский</a:t>
            </a:r>
            <a:r>
              <a:rPr lang="ru-RU" dirty="0"/>
              <a:t> (лат. </a:t>
            </a:r>
            <a:r>
              <a:rPr lang="ru-RU" i="1" dirty="0"/>
              <a:t>Australopithecus africanus</a:t>
            </a:r>
            <a:r>
              <a:rPr lang="ru-RU" dirty="0"/>
              <a:t>) — вымерший вид австралопитека, семейство гоминид, живший около 3,5—2,4 миллиона лет </a:t>
            </a:r>
            <a:r>
              <a:rPr lang="ru-RU" dirty="0" smtClean="0"/>
              <a:t>назад.</a:t>
            </a:r>
            <a:r>
              <a:rPr lang="ru-RU" baseline="30000" dirty="0"/>
              <a:t> </a:t>
            </a:r>
            <a:r>
              <a:rPr lang="ru-RU" dirty="0" smtClean="0"/>
              <a:t>В </a:t>
            </a:r>
            <a:r>
              <a:rPr lang="ru-RU" dirty="0"/>
              <a:t>отличие от афарского австралопитека имел более обезьяноподобный скелет, но более объёмный череп. Основные местонахождения останков этого вида — известняковые пещеры Южной Африки: Таунг (1924), Стеркфонтейн (1935), Макапансгат (1948), Глэдисвэйл (1992).</a:t>
            </a:r>
          </a:p>
        </p:txBody>
      </p:sp>
      <p:pic>
        <p:nvPicPr>
          <p:cNvPr id="37890" name="Picture 2" descr="Стена ВКонтак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848"/>
            <a:ext cx="4404373" cy="4464496"/>
          </a:xfrm>
          <a:prstGeom prst="rect">
            <a:avLst/>
          </a:prstGeom>
          <a:noFill/>
        </p:spPr>
      </p:pic>
      <p:pic>
        <p:nvPicPr>
          <p:cNvPr id="4" name="Picture 4" descr="pokazuha.ru - Своих предков...Надо знать в лицо! . Pub N:110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3960439" cy="424847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С Австралопитека африканского начинается история находок австралопитеков</a:t>
            </a:r>
            <a:r>
              <a:rPr lang="ru-RU" sz="3200" dirty="0" smtClean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3600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Обнаружил его в 1924 году южно-африканский антрополог-профессор Йоханнесбургского университета Раймонд Дарт в карьерах каменоломни Таунг в Трансваале. </a:t>
            </a:r>
            <a:endParaRPr lang="ru-RU" sz="2800" dirty="0"/>
          </a:p>
        </p:txBody>
      </p:sp>
      <p:pic>
        <p:nvPicPr>
          <p:cNvPr id="1026" name="Picture 2" descr="Рисунок взят с сайтаhttp://bio.1september.ru/2002/41/6.h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00808"/>
            <a:ext cx="3507085" cy="476769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Учёный </a:t>
            </a:r>
            <a:r>
              <a:rPr lang="ru-RU" dirty="0"/>
              <a:t>определил, что череп принадлежал ребёнку примерно 6 лет. </a:t>
            </a:r>
            <a:r>
              <a:rPr lang="ru-RU" dirty="0" smtClean="0"/>
              <a:t>Дарт </a:t>
            </a:r>
            <a:r>
              <a:rPr lang="ru-RU" dirty="0"/>
              <a:t>назвал гоминида Австралопитеком от латинского Australopithecus- Южная </a:t>
            </a:r>
            <a:r>
              <a:rPr lang="ru-RU" dirty="0" smtClean="0"/>
              <a:t>обезьяна, а сам череп </a:t>
            </a:r>
            <a:r>
              <a:rPr lang="ru-RU" dirty="0"/>
              <a:t>«Бэби из Таунга».</a:t>
            </a:r>
          </a:p>
        </p:txBody>
      </p:sp>
      <p:pic>
        <p:nvPicPr>
          <p:cNvPr id="27652" name="Picture 4" descr="File:Australopithecus africanus - Cast of taung chi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12776"/>
            <a:ext cx="6330943" cy="524663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«Бэби из Таунга» имел большое </a:t>
            </a:r>
            <a:r>
              <a:rPr lang="ru-RU" dirty="0"/>
              <a:t>затылочное отверстие, служащее для выхода спинного мозга, располагалось на нижней стороне черепа, что свидетельствовало о выпрямлении положения тела и двуногой походке. </a:t>
            </a:r>
          </a:p>
        </p:txBody>
      </p:sp>
      <p:pic>
        <p:nvPicPr>
          <p:cNvPr id="3" name="Picture 2" descr="Рисунок взят с сайтаhttp://www.ido.edu.ru/psychology/anthropology/4-07.ht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3888432" cy="43204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6016" y="1700808"/>
            <a:ext cx="4176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Объём мозга составлял 520 кубических сантиметров (для сравнения у шимпанзе он не превышает 480 кубических сантиметров). Надглазничные валики, характерные для обезьян, отсутствовали, клыки не выступали за пределы соседнего ряда, как у обезьян. Развитие затылочных, теменных и височныхдолей говорило о наличии ассоциативных зон в мозгу и сложном поведении организма.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6612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Дарт окрестил находку «недостающим звеном» в эволюции человека и оценил её возраст в 1 миллион лет.</a:t>
            </a:r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3600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</a:t>
            </a:r>
            <a:r>
              <a:rPr lang="ru-RU" dirty="0"/>
              <a:t> </a:t>
            </a:r>
            <a:r>
              <a:rPr lang="ru-RU" dirty="0" smtClean="0"/>
              <a:t>1936 году</a:t>
            </a:r>
            <a:r>
              <a:rPr lang="ru-RU" dirty="0"/>
              <a:t> антрополог Роберт Брум обнаружил череп взрослого представителя австралопитека в гроте Стеркфонтейн, близ Йоханнесбурга.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Череп </a:t>
            </a:r>
            <a:r>
              <a:rPr lang="ru-RU" dirty="0"/>
              <a:t>был неполным (отсутствовала нижняя челюсть), он принадлежал молодой самке возрастом 15-16 лет, поэтому останкам было дано имя «мисс Плэз». Геологический возраст находки составлял около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2,5 </a:t>
            </a:r>
            <a:r>
              <a:rPr lang="ru-RU" dirty="0"/>
              <a:t>миллиона лет.</a:t>
            </a:r>
          </a:p>
        </p:txBody>
      </p:sp>
      <p:pic>
        <p:nvPicPr>
          <p:cNvPr id="29698" name="Picture 2" descr="File:Mrs Ples Fa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24744"/>
            <a:ext cx="4953790" cy="449663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41764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присланному в 1956 году гипсовому отливу черепа в Москве была сделана реконструкция внешнего облика «мисс Плэз». У неё небольшая голова, которая прямо поставлена на короткой, сильно выдвинутой вперёд шее. Плечи неширокие, покатые как у обезьян. Малый объём мозговой части, относительно небольшие, но глубокие орбиты глаз, нависающее надбровье, узкий невысокий лоб и маленький уплощенный нос сочетаются с тяжелой нижней частью лица. Форма ушей схожа с ушами шимпанзе, но имеет меньшие размеры. Волосы на голове длиннее, чем у шимпанзе, лицо и лоб от растительности свободны. На спине и на плечах присутствует короткая редкая шерсть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24" name="Picture 4" descr="Энциклопедия Доисторических животных. - Человек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86125"/>
            <a:ext cx="3721596" cy="5421125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Как же он </a:t>
            </a:r>
            <a:r>
              <a:rPr lang="ru-RU" dirty="0" smtClean="0"/>
              <a:t>выглядел этот </a:t>
            </a:r>
            <a:r>
              <a:rPr lang="ru-RU" dirty="0"/>
              <a:t>гоминид, который пока остаётся возможным кандидатом на место предка человека в ветвистом человеческом древе? Сейчас находок останков Австралопитека африканского накопилось довольно много. В той же Стеркфонтейнской пещере найден почти его полный скелет, так называемая знаменитая находка Sts14.</a:t>
            </a:r>
          </a:p>
        </p:txBody>
      </p:sp>
      <p:pic>
        <p:nvPicPr>
          <p:cNvPr id="31746" name="Picture 2" descr="Cкелет Австралопитека африканского &quot;Рисунок взят с сайтаhttp://www.ido.edu.ru/psychology/anthropology/4-07.ht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562" y="1988840"/>
            <a:ext cx="3496698" cy="4662266"/>
          </a:xfrm>
          <a:prstGeom prst="rect">
            <a:avLst/>
          </a:prstGeom>
          <a:noFill/>
        </p:spPr>
      </p:pic>
      <p:pic>
        <p:nvPicPr>
          <p:cNvPr id="31750" name="Picture 6" descr="Часть четвертая Люди ниоткуда / Другое человечество. . Здесь кто-то побывал до нас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276872"/>
            <a:ext cx="4530080" cy="409972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Предположительно Австралопитек выглядел так:</a:t>
            </a:r>
            <a:br>
              <a:rPr lang="ru-RU" dirty="0" smtClean="0"/>
            </a:br>
            <a:r>
              <a:rPr lang="ru-RU" dirty="0" smtClean="0"/>
              <a:t>длина </a:t>
            </a:r>
            <a:r>
              <a:rPr lang="ru-RU" dirty="0"/>
              <a:t>рук несколько превышала длину ног. Однако детали строения черепа у африканского австралопитека более близки к человеческим. Вместе с тем, общее строение тела имеет больше сходств с обезьяним скелетом (например, пальцы данного вида длинные и скрученные, что позволяло ему с лёгкостью лазать по деревьям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32770" name="Picture 2" descr="australopith (paleontology) -- Encyclopedia Britann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88840"/>
            <a:ext cx="3024336" cy="47430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7984" y="2060848"/>
            <a:ext cx="3600400" cy="4392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целом южноафриканские австралопитеки примитивнее восточноафриканских и, предположительно, являются более дальними родственниками современного человека. Судя по костям конечностей и таза, они были полностью прямоходящими, хотя и проводили немало времени на деревьях. Рост африканских австралопитеков составлял около 1—1,5 метров, вес 20—45 килограммов, объем мозга — около 425—450 кубических сантиметров.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</TotalTime>
  <Words>898</Words>
  <Application>Microsoft Office PowerPoint</Application>
  <PresentationFormat>Екран (4:3)</PresentationFormat>
  <Paragraphs>96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Обычная</vt:lpstr>
      <vt:lpstr>Австралопитек африканский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Австралопитек африканский</dc:title>
  <dc:creator>1</dc:creator>
  <cp:lastModifiedBy>LEGION</cp:lastModifiedBy>
  <cp:revision>12</cp:revision>
  <dcterms:created xsi:type="dcterms:W3CDTF">2015-04-02T15:46:31Z</dcterms:created>
  <dcterms:modified xsi:type="dcterms:W3CDTF">2015-11-27T10:48:47Z</dcterms:modified>
</cp:coreProperties>
</file>