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7" r:id="rId6"/>
    <p:sldId id="261" r:id="rId7"/>
    <p:sldId id="262" r:id="rId8"/>
    <p:sldId id="263" r:id="rId9"/>
    <p:sldId id="265" r:id="rId10"/>
    <p:sldId id="266" r:id="rId11"/>
    <p:sldId id="268" r:id="rId12"/>
    <p:sldId id="270" r:id="rId13"/>
    <p:sldId id="269" r:id="rId14"/>
    <p:sldId id="259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BC1E3-B030-43AE-9C29-8D9B0D6198C6}" type="datetimeFigureOut">
              <a:rPr lang="uk-UA" smtClean="0"/>
              <a:t>27.11.2015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FB8F1-2766-4AD3-8B9A-CC2BBBBCFF80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477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Обитатели моря.</a:t>
            </a:r>
          </a:p>
          <a:p>
            <a:r>
              <a:rPr lang="ru-RU" smtClean="0"/>
              <a:t>Учитель биологии МОБУ СОШ ЛГО с.Пантелеймоновка</a:t>
            </a:r>
          </a:p>
          <a:p>
            <a:r>
              <a:rPr lang="ru-RU" smtClean="0"/>
              <a:t>Г.П. Яценко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Обитатели моря.</a:t>
            </a:r>
          </a:p>
          <a:p>
            <a:r>
              <a:rPr lang="ru-RU" smtClean="0"/>
              <a:t>Учитель биологии МОБУ СОШ ЛГО с.Пантелеймоновка</a:t>
            </a:r>
          </a:p>
          <a:p>
            <a:r>
              <a:rPr lang="ru-RU" smtClean="0"/>
              <a:t>Г.П. Яценко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75855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Обитатели коралловых рифов.</a:t>
            </a:r>
          </a:p>
          <a:p>
            <a:r>
              <a:rPr lang="ru-RU" smtClean="0"/>
              <a:t>     Рыба – шар, чтобы защитить себя, раздувается как шар. Лоскутки кожи на морском драконе и других рыбах скрывают их среди камней и водорослей.</a:t>
            </a:r>
          </a:p>
          <a:p>
            <a:r>
              <a:rPr lang="ru-RU" smtClean="0"/>
              <a:t>   Под камнями, подстерегая добычу, прячутся  двухметровые мурены.</a:t>
            </a:r>
          </a:p>
          <a:p>
            <a:r>
              <a:rPr lang="ru-RU" smtClean="0"/>
              <a:t>Рыба-шар</a:t>
            </a:r>
          </a:p>
          <a:p>
            <a:r>
              <a:rPr lang="ru-RU" smtClean="0"/>
              <a:t>Дракон тряпочник</a:t>
            </a:r>
          </a:p>
          <a:p>
            <a:r>
              <a:rPr lang="ru-RU" smtClean="0"/>
              <a:t>Мраморная мурена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Обитатели коралловых рифов.</a:t>
            </a:r>
          </a:p>
          <a:p>
            <a:r>
              <a:rPr lang="ru-RU" smtClean="0"/>
              <a:t>     Рыба – шар, чтобы защитить себя, раздувается как шар. Лоскутки кожи на морском драконе и других рыбах скрывают их среди камней и водорослей.</a:t>
            </a:r>
          </a:p>
          <a:p>
            <a:r>
              <a:rPr lang="ru-RU" smtClean="0"/>
              <a:t>   Под камнями, подстерегая добычу, прячутся  двухметровые мурены.</a:t>
            </a:r>
          </a:p>
          <a:p>
            <a:r>
              <a:rPr lang="ru-RU" smtClean="0"/>
              <a:t>Рыба-шар</a:t>
            </a:r>
          </a:p>
          <a:p>
            <a:r>
              <a:rPr lang="ru-RU" smtClean="0"/>
              <a:t>Дракон тряпочник</a:t>
            </a:r>
          </a:p>
          <a:p>
            <a:r>
              <a:rPr lang="ru-RU" smtClean="0"/>
              <a:t>Мраморная мурена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993142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Актинии.</a:t>
            </a:r>
          </a:p>
          <a:p>
            <a:r>
              <a:rPr lang="ru-RU" smtClean="0"/>
              <a:t>   Особые животные – актинии, которые служат убежищем для рыбок – клоунов.</a:t>
            </a:r>
          </a:p>
          <a:p>
            <a:r>
              <a:rPr lang="ru-RU" smtClean="0"/>
              <a:t>«Морские цветы» относятся к кишечнополостным животным. Охотятся и защищаются, применяя ядовитые стрекательные клетки.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Актинии.</a:t>
            </a:r>
          </a:p>
          <a:p>
            <a:r>
              <a:rPr lang="ru-RU" smtClean="0"/>
              <a:t>   Особые животные – актинии, которые служат убежищем для рыбок – клоунов.</a:t>
            </a:r>
          </a:p>
          <a:p>
            <a:r>
              <a:rPr lang="ru-RU" smtClean="0"/>
              <a:t>«Морские цветы» относятся к кишечнополостным животным. Охотятся и защищаются, применяя ядовитые стрекательные клетки.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8005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Морские растения.</a:t>
            </a:r>
          </a:p>
          <a:p>
            <a:r>
              <a:rPr lang="ru-RU" smtClean="0"/>
              <a:t>      Растительный мир океанов представлен водорослями. Размеры морских водорослей варьируют от микроскопических до нескольких метров. Разнообразен также и цвет водорослей.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Морские растения.</a:t>
            </a:r>
          </a:p>
          <a:p>
            <a:r>
              <a:rPr lang="ru-RU" smtClean="0"/>
              <a:t>      Растительный мир океанов представлен водорослями. Размеры морских водорослей варьируют от микроскопических до нескольких метров. Разнообразен также и цвет водорослей.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58666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Морские секреты.</a:t>
            </a:r>
          </a:p>
          <a:p>
            <a:r>
              <a:rPr lang="ru-RU" smtClean="0"/>
              <a:t>  Когда на Земле возник океан, вода в нем была горячая, почти кипяток, и кислая, как лимонный сок!</a:t>
            </a:r>
          </a:p>
          <a:p>
            <a:r>
              <a:rPr lang="ru-RU" smtClean="0"/>
              <a:t>  Слой морской воды нашей планеты на поверхности шара диаметром     14 016 00км составляет 4029,6 м толщины.</a:t>
            </a:r>
          </a:p>
          <a:p>
            <a:r>
              <a:rPr lang="ru-RU" smtClean="0"/>
              <a:t>  В океанах и морях столько соли, что, если покрыть ею землю, получится слой толщиной 153 м.</a:t>
            </a:r>
          </a:p>
          <a:p>
            <a:r>
              <a:rPr lang="ru-RU" smtClean="0"/>
              <a:t>  Самая теплая вода в Персидском заливе – летом 35,6 º С.</a:t>
            </a:r>
          </a:p>
          <a:p>
            <a:r>
              <a:rPr lang="ru-RU" smtClean="0"/>
              <a:t> Море состоит из соленой воды, которая содержит все химические элементы – всего более ста!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Морские секреты.</a:t>
            </a:r>
          </a:p>
          <a:p>
            <a:r>
              <a:rPr lang="ru-RU" smtClean="0"/>
              <a:t>  Когда на Земле возник океан, вода в нем была горячая, почти кипяток, и кислая, как лимонный сок!</a:t>
            </a:r>
          </a:p>
          <a:p>
            <a:r>
              <a:rPr lang="ru-RU" smtClean="0"/>
              <a:t>  Слой морской воды нашей планеты на поверхности шара диаметром     14 016 00км составляет 4029,6 м толщины.</a:t>
            </a:r>
          </a:p>
          <a:p>
            <a:r>
              <a:rPr lang="ru-RU" smtClean="0"/>
              <a:t>  В океанах и морях столько соли, что, если покрыть ею землю, получится слой толщиной 153 м.</a:t>
            </a:r>
          </a:p>
          <a:p>
            <a:r>
              <a:rPr lang="ru-RU" smtClean="0"/>
              <a:t>  Самая теплая вода в Персидском заливе – летом 35,6 º С.</a:t>
            </a:r>
          </a:p>
          <a:p>
            <a:r>
              <a:rPr lang="ru-RU" smtClean="0"/>
              <a:t> Море состоит из соленой воды, которая содержит все химические элементы – всего более ста!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8391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Материалы оформления</a:t>
            </a:r>
          </a:p>
          <a:p>
            <a:r>
              <a:rPr lang="ru-RU" smtClean="0"/>
              <a:t>http://s019.radikal.ru/i614/1206/d4/95869d815044.jpg</a:t>
            </a:r>
          </a:p>
          <a:p>
            <a:r>
              <a:rPr lang="ru-RU" smtClean="0"/>
              <a:t>http://www.zoofirma.ru/images/knigi/0999/188.jpg</a:t>
            </a:r>
          </a:p>
          <a:p>
            <a:r>
              <a:rPr lang="ru-RU" smtClean="0"/>
              <a:t>http://fish.kiev.ua/images/cerastoderma_glaucum3.jpg</a:t>
            </a:r>
          </a:p>
          <a:p>
            <a:r>
              <a:rPr lang="ru-RU" smtClean="0"/>
              <a:t>http://www.zooblog.ru/uploads/posts/2013-04/1366112434_morskie-obitateli-9.jpg</a:t>
            </a:r>
          </a:p>
          <a:p>
            <a:r>
              <a:rPr lang="ru-RU" smtClean="0"/>
              <a:t>http://medical.odaily.info/media/_articles/a_2886.jpg</a:t>
            </a:r>
          </a:p>
          <a:p>
            <a:r>
              <a:rPr lang="ru-RU" smtClean="0"/>
              <a:t>http://orientir.ae/up/seahorse4.jpg</a:t>
            </a:r>
          </a:p>
          <a:p>
            <a:r>
              <a:rPr lang="ru-RU" smtClean="0"/>
              <a:t>http://www.scharks.ru/thernoe/delfini.jpg</a:t>
            </a:r>
          </a:p>
          <a:p>
            <a:r>
              <a:rPr lang="ru-RU" smtClean="0"/>
              <a:t>https://encryptedtbn2.gstatic.com/images?q=tbn:ANd9GcRcJZ_75ZmF77Y8HA2dNIOTE709iclS2vk8kORaM6Pi4B2WSgZT</a:t>
            </a:r>
          </a:p>
          <a:p>
            <a:r>
              <a:rPr lang="ru-RU" smtClean="0"/>
              <a:t>http://ianimal.ru/wp-content/uploads/2011/01/kitovaya-akyla05.gif</a:t>
            </a:r>
          </a:p>
          <a:p>
            <a:r>
              <a:rPr lang="ru-RU" smtClean="0"/>
              <a:t>https://encryptedtbn0.gstatic.com/images?q=tbn:ANd9GcTvmg0f6IdVHIt6tt7W8BJukF2xNwYCNOTgk538CeMTTQsgzGKz</a:t>
            </a:r>
          </a:p>
          <a:p>
            <a:r>
              <a:rPr lang="ru-RU" smtClean="0"/>
              <a:t>http://www.outdoors.ru/extra/img/aetobatus.jpg</a:t>
            </a:r>
          </a:p>
          <a:p>
            <a:r>
              <a:rPr lang="ru-RU" smtClean="0"/>
              <a:t>http://zateevo.ru/userfiles/image/Otveti_kosheya/220109/otv_kosh3.jpg</a:t>
            </a:r>
          </a:p>
          <a:p>
            <a:r>
              <a:rPr lang="ru-RU" smtClean="0"/>
              <a:t>https://encryptedtbn2.gstatic.com/images?q=tbn:ANd9GcQL7O4poR4YzIXCJP1ZvoJyVHbJqxE2X3rdVY1AD2rwfxBDCnUBQA</a:t>
            </a:r>
          </a:p>
          <a:p>
            <a:r>
              <a:rPr lang="ru-RU" smtClean="0"/>
              <a:t>http://albaruthenicae.info/img/0_22b02_6f8376e2_XL1.jpeg</a:t>
            </a:r>
          </a:p>
          <a:p>
            <a:r>
              <a:rPr lang="ru-RU" smtClean="0"/>
              <a:t>http://cs399.vkontakte.ru/u21451362/102966968/x_c9e28981.jpg</a:t>
            </a:r>
          </a:p>
          <a:p>
            <a:r>
              <a:rPr lang="ru-RU" smtClean="0"/>
              <a:t>http://www.zoofirma.ru/images/knigi/0987/173.jpg</a:t>
            </a:r>
          </a:p>
          <a:p>
            <a:r>
              <a:rPr lang="ru-RU" smtClean="0"/>
              <a:t>http://o6oi.ru/main.php/55151-4/025.jpg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Материалы оформления</a:t>
            </a:r>
          </a:p>
          <a:p>
            <a:r>
              <a:rPr lang="ru-RU" smtClean="0"/>
              <a:t>http://s019.radikal.ru/i614/1206/d4/95869d815044.jpg</a:t>
            </a:r>
          </a:p>
          <a:p>
            <a:r>
              <a:rPr lang="ru-RU" smtClean="0"/>
              <a:t>http://www.zoofirma.ru/images/knigi/0999/188.jpg</a:t>
            </a:r>
          </a:p>
          <a:p>
            <a:r>
              <a:rPr lang="ru-RU" smtClean="0"/>
              <a:t>http://fish.kiev.ua/images/cerastoderma_glaucum3.jpg</a:t>
            </a:r>
          </a:p>
          <a:p>
            <a:r>
              <a:rPr lang="ru-RU" smtClean="0"/>
              <a:t>http://www.zooblog.ru/uploads/posts/2013-04/1366112434_morskie-obitateli-9.jpg</a:t>
            </a:r>
          </a:p>
          <a:p>
            <a:r>
              <a:rPr lang="ru-RU" smtClean="0"/>
              <a:t>http://medical.odaily.info/media/_articles/a_2886.jpg</a:t>
            </a:r>
          </a:p>
          <a:p>
            <a:r>
              <a:rPr lang="ru-RU" smtClean="0"/>
              <a:t>http://orientir.ae/up/seahorse4.jpg</a:t>
            </a:r>
          </a:p>
          <a:p>
            <a:r>
              <a:rPr lang="ru-RU" smtClean="0"/>
              <a:t>http://www.scharks.ru/thernoe/delfini.jpg</a:t>
            </a:r>
          </a:p>
          <a:p>
            <a:r>
              <a:rPr lang="ru-RU" smtClean="0"/>
              <a:t>https://encryptedtbn2.gstatic.com/images?q=tbn:ANd9GcRcJZ_75ZmF77Y8HA2dNIOTE709iclS2vk8kORaM6Pi4B2WSgZT</a:t>
            </a:r>
          </a:p>
          <a:p>
            <a:r>
              <a:rPr lang="ru-RU" smtClean="0"/>
              <a:t>http://ianimal.ru/wp-content/uploads/2011/01/kitovaya-akyla05.gif</a:t>
            </a:r>
          </a:p>
          <a:p>
            <a:r>
              <a:rPr lang="ru-RU" smtClean="0"/>
              <a:t>https://encryptedtbn0.gstatic.com/images?q=tbn:ANd9GcTvmg0f6IdVHIt6tt7W8BJukF2xNwYCNOTgk538CeMTTQsgzGKz</a:t>
            </a:r>
          </a:p>
          <a:p>
            <a:r>
              <a:rPr lang="ru-RU" smtClean="0"/>
              <a:t>http://www.outdoors.ru/extra/img/aetobatus.jpg</a:t>
            </a:r>
          </a:p>
          <a:p>
            <a:r>
              <a:rPr lang="ru-RU" smtClean="0"/>
              <a:t>http://zateevo.ru/userfiles/image/Otveti_kosheya/220109/otv_kosh3.jpg</a:t>
            </a:r>
          </a:p>
          <a:p>
            <a:r>
              <a:rPr lang="ru-RU" smtClean="0"/>
              <a:t>https://encryptedtbn2.gstatic.com/images?q=tbn:ANd9GcQL7O4poR4YzIXCJP1ZvoJyVHbJqxE2X3rdVY1AD2rwfxBDCnUBQA</a:t>
            </a:r>
          </a:p>
          <a:p>
            <a:r>
              <a:rPr lang="ru-RU" smtClean="0"/>
              <a:t>http://albaruthenicae.info/img/0_22b02_6f8376e2_XL1.jpeg</a:t>
            </a:r>
          </a:p>
          <a:p>
            <a:r>
              <a:rPr lang="ru-RU" smtClean="0"/>
              <a:t>http://cs399.vkontakte.ru/u21451362/102966968/x_c9e28981.jpg</a:t>
            </a:r>
          </a:p>
          <a:p>
            <a:r>
              <a:rPr lang="ru-RU" smtClean="0"/>
              <a:t>http://www.zoofirma.ru/images/knigi/0987/173.jpg</a:t>
            </a:r>
          </a:p>
          <a:p>
            <a:r>
              <a:rPr lang="ru-RU" smtClean="0"/>
              <a:t>http://o6oi.ru/main.php/55151-4/025.jpg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75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Материалы оформления</a:t>
            </a:r>
          </a:p>
          <a:p>
            <a:r>
              <a:rPr lang="ru-RU" smtClean="0"/>
              <a:t>http://lifeglobe.net/x/entry/0/2-747.jpg</a:t>
            </a:r>
          </a:p>
          <a:p>
            <a:r>
              <a:rPr lang="ru-RU" smtClean="0"/>
              <a:t>http://kapway.com/images/image_8.jpg</a:t>
            </a:r>
          </a:p>
          <a:p>
            <a:r>
              <a:rPr lang="ru-RU" smtClean="0"/>
              <a:t>http://lifeglobe.net/xf/photoset/100/14.png</a:t>
            </a:r>
          </a:p>
          <a:p>
            <a:r>
              <a:rPr lang="ru-RU" smtClean="0"/>
              <a:t>https://upload.wikimedia.org/wikipedia/commons/thumb/5/57/Stone_Fish_at_AQWA_SMC2006.jpg/275px-Stone_Fish_at_AQWA_SMC2006.jpg</a:t>
            </a:r>
          </a:p>
          <a:p>
            <a:r>
              <a:rPr lang="ru-RU" smtClean="0"/>
              <a:t>http://aquafors.ru/uploads/posts/2010-05/1274519724_37.jpg</a:t>
            </a:r>
          </a:p>
          <a:p>
            <a:r>
              <a:rPr lang="ru-RU" smtClean="0"/>
              <a:t>http://redsea.dive.ru/OBJ_PIC/5798.jpg</a:t>
            </a:r>
          </a:p>
          <a:p>
            <a:r>
              <a:rPr lang="ru-RU" smtClean="0"/>
              <a:t>http://www.kartinki24.ru/uploads/gallery/main/328/kartinki24_fish_0037.jpg</a:t>
            </a:r>
          </a:p>
          <a:p>
            <a:r>
              <a:rPr lang="ru-RU" smtClean="0"/>
              <a:t>http://review-planet.ru/wp-content/uploads/2012/06/312.jpg</a:t>
            </a:r>
          </a:p>
          <a:p>
            <a:r>
              <a:rPr lang="ru-RU" smtClean="0"/>
              <a:t>http://static.baza.farpost.ru/v/1385729363505_bulletin</a:t>
            </a:r>
          </a:p>
          <a:p>
            <a:r>
              <a:rPr lang="ru-RU" smtClean="0"/>
              <a:t>http://s019.radikal.ru/i620/1205/1b/24d467b40b2f.jpg</a:t>
            </a:r>
          </a:p>
          <a:p>
            <a:r>
              <a:rPr lang="ru-RU" smtClean="0"/>
              <a:t>http://animalbox.ru/wp-content/uploads/2012/02/cit_jump.jpg</a:t>
            </a:r>
          </a:p>
          <a:p>
            <a:r>
              <a:rPr lang="ru-RU" smtClean="0"/>
              <a:t>http://faunazoo.ru/wp-content/uploads/2011/09/aktiniya.jpg</a:t>
            </a:r>
          </a:p>
          <a:p>
            <a:r>
              <a:rPr lang="ru-RU" smtClean="0"/>
              <a:t>https://encryptedtbn0.gstatic.com/images?q=tbn:ANd9GcS0TPGDmLzTjbffjpxT6DHS7uFRwzexJpZO32nYYMVx8JUEgVan</a:t>
            </a:r>
          </a:p>
          <a:p>
            <a:r>
              <a:rPr lang="ru-RU" smtClean="0"/>
              <a:t>https://encryptedtbn2.gstatic.com/images?q=tbn:ANd9GcT0FN4Kmu5DRgN49QODJ1VJRF1m06P-kktiuRqApllcIEme-E3tkg</a:t>
            </a:r>
          </a:p>
          <a:p>
            <a:r>
              <a:rPr lang="ru-RU" smtClean="0"/>
              <a:t>http://pix.com.ua/db/animals/water/underwater_textures/m-452055.jpg</a:t>
            </a:r>
          </a:p>
          <a:p>
            <a:r>
              <a:rPr lang="ru-RU" smtClean="0"/>
              <a:t>Текс взят из книги Лоры Уэйд  «Загадки моря»/ изд. «Росмэн»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Материалы оформления</a:t>
            </a:r>
          </a:p>
          <a:p>
            <a:r>
              <a:rPr lang="ru-RU" smtClean="0"/>
              <a:t>http://lifeglobe.net/x/entry/0/2-747.jpg</a:t>
            </a:r>
          </a:p>
          <a:p>
            <a:r>
              <a:rPr lang="ru-RU" smtClean="0"/>
              <a:t>http://kapway.com/images/image_8.jpg</a:t>
            </a:r>
          </a:p>
          <a:p>
            <a:r>
              <a:rPr lang="ru-RU" smtClean="0"/>
              <a:t>http://lifeglobe.net/xf/photoset/100/14.png</a:t>
            </a:r>
          </a:p>
          <a:p>
            <a:r>
              <a:rPr lang="ru-RU" smtClean="0"/>
              <a:t>https://upload.wikimedia.org/wikipedia/commons/thumb/5/57/Stone_Fish_at_AQWA_SMC2006.jpg/275px-Stone_Fish_at_AQWA_SMC2006.jpg</a:t>
            </a:r>
          </a:p>
          <a:p>
            <a:r>
              <a:rPr lang="ru-RU" smtClean="0"/>
              <a:t>http://aquafors.ru/uploads/posts/2010-05/1274519724_37.jpg</a:t>
            </a:r>
          </a:p>
          <a:p>
            <a:r>
              <a:rPr lang="ru-RU" smtClean="0"/>
              <a:t>http://redsea.dive.ru/OBJ_PIC/5798.jpg</a:t>
            </a:r>
          </a:p>
          <a:p>
            <a:r>
              <a:rPr lang="ru-RU" smtClean="0"/>
              <a:t>http://www.kartinki24.ru/uploads/gallery/main/328/kartinki24_fish_0037.jpg</a:t>
            </a:r>
          </a:p>
          <a:p>
            <a:r>
              <a:rPr lang="ru-RU" smtClean="0"/>
              <a:t>http://review-planet.ru/wp-content/uploads/2012/06/312.jpg</a:t>
            </a:r>
          </a:p>
          <a:p>
            <a:r>
              <a:rPr lang="ru-RU" smtClean="0"/>
              <a:t>http://static.baza.farpost.ru/v/1385729363505_bulletin</a:t>
            </a:r>
          </a:p>
          <a:p>
            <a:r>
              <a:rPr lang="ru-RU" smtClean="0"/>
              <a:t>http://s019.radikal.ru/i620/1205/1b/24d467b40b2f.jpg</a:t>
            </a:r>
          </a:p>
          <a:p>
            <a:r>
              <a:rPr lang="ru-RU" smtClean="0"/>
              <a:t>http://animalbox.ru/wp-content/uploads/2012/02/cit_jump.jpg</a:t>
            </a:r>
          </a:p>
          <a:p>
            <a:r>
              <a:rPr lang="ru-RU" smtClean="0"/>
              <a:t>http://faunazoo.ru/wp-content/uploads/2011/09/aktiniya.jpg</a:t>
            </a:r>
          </a:p>
          <a:p>
            <a:r>
              <a:rPr lang="ru-RU" smtClean="0"/>
              <a:t>https://encryptedtbn0.gstatic.com/images?q=tbn:ANd9GcS0TPGDmLzTjbffjpxT6DHS7uFRwzexJpZO32nYYMVx8JUEgVan</a:t>
            </a:r>
          </a:p>
          <a:p>
            <a:r>
              <a:rPr lang="ru-RU" smtClean="0"/>
              <a:t>https://encryptedtbn2.gstatic.com/images?q=tbn:ANd9GcT0FN4Kmu5DRgN49QODJ1VJRF1m06P-kktiuRqApllcIEme-E3tkg</a:t>
            </a:r>
          </a:p>
          <a:p>
            <a:r>
              <a:rPr lang="ru-RU" smtClean="0"/>
              <a:t>http://pix.com.ua/db/animals/water/underwater_textures/m-452055.jpg</a:t>
            </a:r>
          </a:p>
          <a:p>
            <a:r>
              <a:rPr lang="ru-RU" smtClean="0"/>
              <a:t>Текс взят из книги Лоры Уэйд  «Загадки моря»/ изд. «Росмэн»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6676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Введение.</a:t>
            </a:r>
          </a:p>
          <a:p>
            <a:r>
              <a:rPr lang="ru-RU" smtClean="0"/>
              <a:t>      Море или, точнее, Мировой океан содержит 97% всей воды на Земле. Для миллионов удивительных существ море – родной дом. </a:t>
            </a:r>
          </a:p>
          <a:p>
            <a:r>
              <a:rPr lang="ru-RU" smtClean="0"/>
              <a:t>       Около 170 млн лет назад все континенты составляли один материк – Гондвану. Вокруг него был один огромный Океан.</a:t>
            </a:r>
          </a:p>
          <a:p>
            <a:r>
              <a:rPr lang="ru-RU" smtClean="0"/>
              <a:t>       Сейчас выделяют 4 океана: Тихий, Атлантический, Индийский и Северный Ледовитый.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Введение.</a:t>
            </a:r>
          </a:p>
          <a:p>
            <a:r>
              <a:rPr lang="ru-RU" smtClean="0"/>
              <a:t>      Море или, точнее, Мировой океан содержит 97% всей воды на Земле. Для миллионов удивительных существ море – родной дом. </a:t>
            </a:r>
          </a:p>
          <a:p>
            <a:r>
              <a:rPr lang="ru-RU" smtClean="0"/>
              <a:t>       Около 170 млн лет назад все континенты составляли один материк – Гондвану. Вокруг него был один огромный Океан.</a:t>
            </a:r>
          </a:p>
          <a:p>
            <a:r>
              <a:rPr lang="ru-RU" smtClean="0"/>
              <a:t>       Сейчас выделяют 4 океана: Тихий, Атлантический, Индийский и Северный Ледовитый.</a:t>
            </a:r>
          </a:p>
          <a:p>
            <a:endParaRPr lang="ru-RU" smtClean="0"/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7581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Морской берег.</a:t>
            </a:r>
          </a:p>
          <a:p>
            <a:r>
              <a:rPr lang="ru-RU" smtClean="0"/>
              <a:t>       Морской берег – это место, где встречаются море и суша.         </a:t>
            </a:r>
          </a:p>
          <a:p>
            <a:r>
              <a:rPr lang="ru-RU" smtClean="0"/>
              <a:t>       Берег густо заселен разнообразными существами. Крошечные норки, пещерки, горки выдают укрытия многощетинковых червей, немертин, сердцевидок, зарывшихся в песок морских звезд и крабов.</a:t>
            </a:r>
          </a:p>
          <a:p>
            <a:r>
              <a:rPr lang="ru-RU" smtClean="0"/>
              <a:t>Многощетинковый червь</a:t>
            </a:r>
          </a:p>
          <a:p>
            <a:r>
              <a:rPr lang="ru-RU" smtClean="0"/>
              <a:t>Немертин</a:t>
            </a:r>
          </a:p>
          <a:p>
            <a:r>
              <a:rPr lang="ru-RU" smtClean="0"/>
              <a:t>Сердцевидки.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Морской берег.</a:t>
            </a:r>
          </a:p>
          <a:p>
            <a:r>
              <a:rPr lang="ru-RU" smtClean="0"/>
              <a:t>       Морской берег – это место, где встречаются море и суша.         </a:t>
            </a:r>
          </a:p>
          <a:p>
            <a:r>
              <a:rPr lang="ru-RU" smtClean="0"/>
              <a:t>       Берег густо заселен разнообразными существами. Крошечные норки, пещерки, горки выдают укрытия многощетинковых червей, немертин, сердцевидок, зарывшихся в песок морских звезд и крабов.</a:t>
            </a:r>
          </a:p>
          <a:p>
            <a:r>
              <a:rPr lang="ru-RU" smtClean="0"/>
              <a:t>Многощетинковый червь</a:t>
            </a:r>
          </a:p>
          <a:p>
            <a:r>
              <a:rPr lang="ru-RU" smtClean="0"/>
              <a:t>Немертин</a:t>
            </a:r>
          </a:p>
          <a:p>
            <a:r>
              <a:rPr lang="ru-RU" smtClean="0"/>
              <a:t>Сердцевидки.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992714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Жизнь моря.</a:t>
            </a:r>
          </a:p>
          <a:p>
            <a:r>
              <a:rPr lang="ru-RU" smtClean="0"/>
              <a:t>    Жизнь на Земле зародилась в океане более 3,5 млрд. лет назад. Когда – то все живое жило в океане. Даже сейчас там водится гораздо больше животных и растений, чем на суше.</a:t>
            </a:r>
          </a:p>
          <a:p>
            <a:r>
              <a:rPr lang="ru-RU" smtClean="0"/>
              <a:t>Всего известно более 21 000 видов рыб. Самая большая рыба – китовая акула, 18 м. Самая маленькая – филиппинский бычок, который помещается на кончике человеческого ногтя, 10 мм.</a:t>
            </a:r>
          </a:p>
          <a:p>
            <a:r>
              <a:rPr lang="ru-RU" smtClean="0"/>
              <a:t>Китовая акула</a:t>
            </a:r>
          </a:p>
          <a:p>
            <a:r>
              <a:rPr lang="ru-RU" smtClean="0"/>
              <a:t>Филиппинский бычок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Жизнь моря.</a:t>
            </a:r>
          </a:p>
          <a:p>
            <a:r>
              <a:rPr lang="ru-RU" smtClean="0"/>
              <a:t>    Жизнь на Земле зародилась в океане более 3,5 млрд. лет назад. Когда – то все живое жило в океане. Даже сейчас там водится гораздо больше животных и растений, чем на суше.</a:t>
            </a:r>
          </a:p>
          <a:p>
            <a:r>
              <a:rPr lang="ru-RU" smtClean="0"/>
              <a:t>Всего известно более 21 000 видов рыб. Самая большая рыба – китовая акула, 18 м. Самая маленькая – филиппинский бычок, который помещается на кончике человеческого ногтя, 10 мм.</a:t>
            </a:r>
          </a:p>
          <a:p>
            <a:r>
              <a:rPr lang="ru-RU" smtClean="0"/>
              <a:t>Китовая акула</a:t>
            </a:r>
          </a:p>
          <a:p>
            <a:r>
              <a:rPr lang="ru-RU" smtClean="0"/>
              <a:t>Филиппинский бычок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9249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Мелкие обитатели моря.</a:t>
            </a:r>
          </a:p>
          <a:p>
            <a:r>
              <a:rPr lang="ru-RU" smtClean="0"/>
              <a:t>   Планктон – это смесь крохотных растений и микроскопических животных. Они плавают недалеко от поверхности океана и служат пищей многим морским животным.</a:t>
            </a:r>
          </a:p>
          <a:p>
            <a:r>
              <a:rPr lang="ru-RU" smtClean="0"/>
              <a:t>Синий кит , чтобы прокормиться, должен в день отцедить до 4 т криля.</a:t>
            </a:r>
          </a:p>
          <a:p>
            <a:r>
              <a:rPr lang="ru-RU" smtClean="0"/>
              <a:t>Криль </a:t>
            </a:r>
          </a:p>
          <a:p>
            <a:r>
              <a:rPr lang="ru-RU" smtClean="0"/>
              <a:t>Синий кит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Мелкие обитатели моря.</a:t>
            </a:r>
          </a:p>
          <a:p>
            <a:r>
              <a:rPr lang="ru-RU" smtClean="0"/>
              <a:t>   Планктон – это смесь крохотных растений и микроскопических животных. Они плавают недалеко от поверхности океана и служат пищей многим морским животным.</a:t>
            </a:r>
          </a:p>
          <a:p>
            <a:r>
              <a:rPr lang="ru-RU" smtClean="0"/>
              <a:t>Синий кит , чтобы прокормиться, должен в день отцедить до 4 т криля.</a:t>
            </a:r>
          </a:p>
          <a:p>
            <a:r>
              <a:rPr lang="ru-RU" smtClean="0"/>
              <a:t>Криль </a:t>
            </a:r>
          </a:p>
          <a:p>
            <a:r>
              <a:rPr lang="ru-RU" smtClean="0"/>
              <a:t>Синий кит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0606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Обитатели морского дна.</a:t>
            </a:r>
          </a:p>
          <a:p>
            <a:r>
              <a:rPr lang="ru-RU" smtClean="0"/>
              <a:t>     На открытом песчаном  морском дне негде спрятаться. Поэтому у многих его обитателей  плоское тело и маскирующая  окраска, спасающая от хищников.  На дне живут скаты, камбалы и другие камбаловые рыбы.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Многие камбаловые рыбы могут менять окраску в зависимости от цвета дна, на котором лежат.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Обитатели морского дна.</a:t>
            </a:r>
          </a:p>
          <a:p>
            <a:r>
              <a:rPr lang="ru-RU" smtClean="0"/>
              <a:t>     На открытом песчаном  морском дне негде спрятаться. Поэтому у многих его обитателей  плоское тело и маскирующая  окраска, спасающая от хищников.  На дне живут скаты, камбалы и другие камбаловые рыбы.</a:t>
            </a:r>
          </a:p>
          <a:p>
            <a:endParaRPr lang="ru-RU" smtClean="0"/>
          </a:p>
          <a:p>
            <a:endParaRPr lang="ru-RU" smtClean="0"/>
          </a:p>
          <a:p>
            <a:r>
              <a:rPr lang="ru-RU" smtClean="0"/>
              <a:t>    Многие камбаловые рыбы могут менять окраску в зависимости от цвета дна, на котором лежат.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9429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Морские млекопитающие.</a:t>
            </a:r>
          </a:p>
          <a:p>
            <a:r>
              <a:rPr lang="ru-RU" smtClean="0"/>
              <a:t>     Ластоногие, киты и дельфины – вот и все морские млекопитающие. Как и млекопитающие суши, они теплокровные, имеют позвоночник, дышат воздухом и заботятся о своих детенышах.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Морские млекопитающие.</a:t>
            </a:r>
          </a:p>
          <a:p>
            <a:r>
              <a:rPr lang="ru-RU" smtClean="0"/>
              <a:t>     Ластоногие, киты и дельфины – вот и все морские млекопитающие. Как и млекопитающие суши, они теплокровные, имеют позвоночник, дышат воздухом и заботятся о своих детенышах.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6171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Обитатели глубин.</a:t>
            </a:r>
          </a:p>
          <a:p>
            <a:r>
              <a:rPr lang="ru-RU" smtClean="0"/>
              <a:t>    В тёмных глубинах океана водится много удивительных и загадочных существ. У многих из них жуткий вид: маленькие глаза, огромные рты,  зубы как гвозди. Рыба – гадюка, угорь – удав, рыба – удильщик выглядят так, будто вышли из фильма ужасов!</a:t>
            </a:r>
          </a:p>
          <a:p>
            <a:r>
              <a:rPr lang="ru-RU" smtClean="0"/>
              <a:t>Угорь - удав</a:t>
            </a:r>
          </a:p>
          <a:p>
            <a:r>
              <a:rPr lang="ru-RU" smtClean="0"/>
              <a:t>Рыба-удильщик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Обитатели глубин.</a:t>
            </a:r>
          </a:p>
          <a:p>
            <a:r>
              <a:rPr lang="ru-RU" smtClean="0"/>
              <a:t>    В тёмных глубинах океана водится много удивительных и загадочных существ. У многих из них жуткий вид: маленькие глаза, огромные рты,  зубы как гвозди. Рыба – гадюка, угорь – удав, рыба – удильщик выглядят так, будто вышли из фильма ужасов!</a:t>
            </a:r>
          </a:p>
          <a:p>
            <a:r>
              <a:rPr lang="ru-RU" smtClean="0"/>
              <a:t>Угорь - удав</a:t>
            </a:r>
          </a:p>
          <a:p>
            <a:r>
              <a:rPr lang="ru-RU" smtClean="0"/>
              <a:t>Рыба-удильщик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24926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Обитатели коралловых рифов.</a:t>
            </a:r>
          </a:p>
          <a:p>
            <a:r>
              <a:rPr lang="ru-RU" smtClean="0"/>
              <a:t>       Коралловые рифы – надежное убежище, </a:t>
            </a:r>
          </a:p>
          <a:p>
            <a:r>
              <a:rPr lang="ru-RU" smtClean="0"/>
              <a:t>а воды вокруг них изобилуют пищей. Это привлекает к рифам  сотни разноцветных и экзотических существ.  Здесь можно увидеть рыбу – попугая, морского ангела,  морского ерша,  рыбу – бабочку,  бородавчатку. К кораллам прикрепляются актинии, </a:t>
            </a:r>
          </a:p>
          <a:p>
            <a:r>
              <a:rPr lang="ru-RU" smtClean="0"/>
              <a:t>морские звезды, моллюски. </a:t>
            </a:r>
          </a:p>
          <a:p>
            <a:r>
              <a:rPr lang="ru-RU" smtClean="0"/>
              <a:t>Рыба ангел</a:t>
            </a:r>
          </a:p>
          <a:p>
            <a:r>
              <a:rPr lang="ru-RU" smtClean="0"/>
              <a:t>Бородавчатка </a:t>
            </a:r>
          </a:p>
          <a:p>
            <a:r>
              <a:rPr lang="ru-RU" smtClean="0"/>
              <a:t>Енотовая бабочка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Обитатели коралловых рифов.</a:t>
            </a:r>
          </a:p>
          <a:p>
            <a:r>
              <a:rPr lang="ru-RU" smtClean="0"/>
              <a:t>       Коралловые рифы – надежное убежище, </a:t>
            </a:r>
          </a:p>
          <a:p>
            <a:r>
              <a:rPr lang="ru-RU" smtClean="0"/>
              <a:t>а воды вокруг них изобилуют пищей. Это привлекает к рифам  сотни разноцветных и экзотических существ.  Здесь можно увидеть рыбу – попугая, морского ангела,  морского ерша,  рыбу – бабочку,  бородавчатку. К кораллам прикрепляются актинии, </a:t>
            </a:r>
          </a:p>
          <a:p>
            <a:r>
              <a:rPr lang="ru-RU" smtClean="0"/>
              <a:t>морские звезды, моллюски. </a:t>
            </a:r>
          </a:p>
          <a:p>
            <a:r>
              <a:rPr lang="ru-RU" smtClean="0"/>
              <a:t>Рыба ангел</a:t>
            </a:r>
          </a:p>
          <a:p>
            <a:r>
              <a:rPr lang="ru-RU" smtClean="0"/>
              <a:t>Бородавчатка </a:t>
            </a:r>
          </a:p>
          <a:p>
            <a:r>
              <a:rPr lang="ru-RU" smtClean="0"/>
              <a:t>Енотовая бабочка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76667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7B956E-2611-4929-8425-A968EA71D025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892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2B07A-78EB-4529-A0BD-61D75EEA5AC3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338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84DFB-A010-450F-9DBB-A40E1A41BD31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742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BF1F8-9C53-4A91-B06E-08C5E9994A8F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31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3FD97-0F85-4F6A-A7F7-07140BF1939E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60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470C2-FFA0-4E2C-B061-C6979CD5C0CB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17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54E7B-02F9-47B7-AA03-496ED2D3620F}" type="datetime1">
              <a:rPr lang="ru-RU" smtClean="0"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90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30B19-2CBC-45AF-BC41-D211BDC32E50}" type="datetime1">
              <a:rPr lang="ru-RU" smtClean="0"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329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E270F-D14D-4AD3-87F2-C7253C9A67A2}" type="datetime1">
              <a:rPr lang="ru-RU" smtClean="0"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449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B3DB0-F5E5-490E-889F-0F927C98F265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765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B58A-18D0-4456-B4E2-3DED26D1E073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798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20441-3480-4C19-8E2F-8F7822D16B5B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B781E-C22C-4BC9-9EFF-D316EEBF9444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54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orientir.ae/up/seahorse4.jpg" TargetMode="External"/><Relationship Id="rId13" Type="http://schemas.openxmlformats.org/officeDocument/2006/relationships/hyperlink" Target="http://www.outdoors.ru/extra/img/aetobatus.jpg" TargetMode="External"/><Relationship Id="rId18" Type="http://schemas.openxmlformats.org/officeDocument/2006/relationships/hyperlink" Target="http://www.zoofirma.ru/images/knigi/0987/173.jpg" TargetMode="External"/><Relationship Id="rId3" Type="http://schemas.openxmlformats.org/officeDocument/2006/relationships/hyperlink" Target="http://s019.radikal.ru/i614/1206/d4/95869d815044.jpg" TargetMode="External"/><Relationship Id="rId7" Type="http://schemas.openxmlformats.org/officeDocument/2006/relationships/hyperlink" Target="http://medical.odaily.info/media/_articles/a_2886.jpg" TargetMode="External"/><Relationship Id="rId12" Type="http://schemas.openxmlformats.org/officeDocument/2006/relationships/hyperlink" Target="https://encrypted-tbn0.gstatic.com/images?q=tbn:ANd9GcTvmg0f6IdVHIt6tt7W8BJukF2xNwYCNOTgk538CeMTTQsgzGKz" TargetMode="External"/><Relationship Id="rId17" Type="http://schemas.openxmlformats.org/officeDocument/2006/relationships/hyperlink" Target="http://cs399.vkontakte.ru/u21451362/102966968/x_c9e28981.jpg" TargetMode="External"/><Relationship Id="rId2" Type="http://schemas.openxmlformats.org/officeDocument/2006/relationships/notesSlide" Target="../notesSlides/notesSlide14.xml"/><Relationship Id="rId16" Type="http://schemas.openxmlformats.org/officeDocument/2006/relationships/hyperlink" Target="http://albaruthenicae.info/img/0_22b02_6f8376e2_XL1.jpe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zooblog.ru/uploads/posts/2013-04/1366112434_morskie-obitateli-9.jpg" TargetMode="External"/><Relationship Id="rId11" Type="http://schemas.openxmlformats.org/officeDocument/2006/relationships/hyperlink" Target="http://ianimal.ru/wp-content/uploads/2011/01/kitovaya-akyla05.gif" TargetMode="External"/><Relationship Id="rId5" Type="http://schemas.openxmlformats.org/officeDocument/2006/relationships/hyperlink" Target="http://fish.kiev.ua/images/cerastoderma_glaucum3.jpg" TargetMode="External"/><Relationship Id="rId15" Type="http://schemas.openxmlformats.org/officeDocument/2006/relationships/hyperlink" Target="https://encryptedtbn2.gstatic.com/images?q=tbn:ANd9GcQL7O4poR4YzIXCJP1ZvoJyVHbJqxE2X3rdVY1AD2rwfxBDCnUBQA" TargetMode="External"/><Relationship Id="rId10" Type="http://schemas.openxmlformats.org/officeDocument/2006/relationships/hyperlink" Target="https://encrypted-tbn2.gstatic.com/images?q=tbn:ANd9GcRcJZ_75ZmF77Y8HA2dNIOTE709iclS2vk8kORaM6Pi4B2WSgZT" TargetMode="External"/><Relationship Id="rId19" Type="http://schemas.openxmlformats.org/officeDocument/2006/relationships/hyperlink" Target="http://o6oi.ru/main.php/55151-4/025.jpg" TargetMode="External"/><Relationship Id="rId4" Type="http://schemas.openxmlformats.org/officeDocument/2006/relationships/hyperlink" Target="http://www.zoofirma.ru/images/knigi/0999/188.jpg" TargetMode="External"/><Relationship Id="rId9" Type="http://schemas.openxmlformats.org/officeDocument/2006/relationships/hyperlink" Target="http://www.scharks.ru/thernoe/delfini.jpg" TargetMode="External"/><Relationship Id="rId14" Type="http://schemas.openxmlformats.org/officeDocument/2006/relationships/hyperlink" Target="http://zateevo.ru/userfiles/image/Otveti_kosheya/220109/otv_kosh3.jpg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redsea.dive.ru/OBJ_PIC/5798.jpg" TargetMode="External"/><Relationship Id="rId13" Type="http://schemas.openxmlformats.org/officeDocument/2006/relationships/hyperlink" Target="http://animalbox.ru/wp-content/uploads/2012/02/cit_jump.jpg" TargetMode="External"/><Relationship Id="rId3" Type="http://schemas.openxmlformats.org/officeDocument/2006/relationships/hyperlink" Target="http://lifeglobe.net/x/entry/0/2-747.jpg" TargetMode="External"/><Relationship Id="rId7" Type="http://schemas.openxmlformats.org/officeDocument/2006/relationships/hyperlink" Target="http://aquafors.ru/uploads/posts/2010-05/1274519724_37.jpg" TargetMode="External"/><Relationship Id="rId12" Type="http://schemas.openxmlformats.org/officeDocument/2006/relationships/hyperlink" Target="http://s019.radikal.ru/i620/1205/1b/24d467b40b2f.jpg" TargetMode="External"/><Relationship Id="rId17" Type="http://schemas.openxmlformats.org/officeDocument/2006/relationships/hyperlink" Target="http://pix.com.ua/db/animals/water/underwater_textures/m-452055.jpg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encrypted-tbn2.gstatic.com/images?q=tbn:ANd9GcT0FN4Kmu5DRgN49QODJ1VJRF1m06P-kktiuRqApllcIEme-E3tk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upload.wikimedia.org/wikipedia/commons/thumb/5/57/Stone_Fish_at_AQWA_SMC2006.jpg/275px-Stone_Fish_at_AQWA_SMC2006.jpg" TargetMode="External"/><Relationship Id="rId11" Type="http://schemas.openxmlformats.org/officeDocument/2006/relationships/hyperlink" Target="http://static.baza.farpost.ru/v/1385729363505_bulletin" TargetMode="External"/><Relationship Id="rId5" Type="http://schemas.openxmlformats.org/officeDocument/2006/relationships/hyperlink" Target="http://lifeglobe.net/xf/photoset/100/14.png" TargetMode="External"/><Relationship Id="rId15" Type="http://schemas.openxmlformats.org/officeDocument/2006/relationships/hyperlink" Target="https://encrypted-tbn0.gstatic.com/images?q=tbn:ANd9GcS0TPGDmLzTjbffjpxT6DHS7uFRwzexJpZO32nYYMVx8JUEgVan" TargetMode="External"/><Relationship Id="rId10" Type="http://schemas.openxmlformats.org/officeDocument/2006/relationships/hyperlink" Target="http://review-planet.ru/wp-content/uploads/2012/06/312.jpg" TargetMode="External"/><Relationship Id="rId4" Type="http://schemas.openxmlformats.org/officeDocument/2006/relationships/hyperlink" Target="http://kapway.com/images/image_8.jpg" TargetMode="External"/><Relationship Id="rId9" Type="http://schemas.openxmlformats.org/officeDocument/2006/relationships/hyperlink" Target="http://www.kartinki24.ru/uploads/gallery/main/328/kartinki24_fish_0037.jpg" TargetMode="External"/><Relationship Id="rId14" Type="http://schemas.openxmlformats.org/officeDocument/2006/relationships/hyperlink" Target="http://faunazoo.ru/wp-content/uploads/2011/09/aktiniya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11560" y="116632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ru-RU" sz="7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Обитатели моря.</a:t>
            </a:r>
            <a:endParaRPr lang="ru-RU" sz="7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51775">
            <a:off x="3897192" y="2475592"/>
            <a:ext cx="4644000" cy="308826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5060786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Учитель биологии МОБУ СОШ ЛГО </a:t>
            </a:r>
            <a:r>
              <a:rPr lang="ru-RU" sz="2400" dirty="0" err="1" smtClean="0">
                <a:solidFill>
                  <a:srgbClr val="C00000"/>
                </a:solidFill>
              </a:rPr>
              <a:t>с.Пантелеймоновка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Г.П. Яценко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7" y="1654597"/>
            <a:ext cx="3852000" cy="2889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8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+mn-lt"/>
              </a:rPr>
              <a:t>Обитатели коралловых рифов.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96752"/>
            <a:ext cx="52565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Рыба – шар, чтобы защитить себя, раздувается как шар. Лоскутки кожи на морском драконе и других рыбах скрывают их среди камней и водорослей.</a:t>
            </a:r>
          </a:p>
          <a:p>
            <a:r>
              <a:rPr lang="ru-RU" sz="2400" dirty="0" smtClean="0"/>
              <a:t>   Под камнями, подстерегая добычу, прячутся  двухметровые мурены.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488" y="1124744"/>
            <a:ext cx="2808000" cy="2106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39952"/>
            <a:ext cx="2844000" cy="2133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0" y="4042087"/>
            <a:ext cx="3348000" cy="222879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6237312"/>
            <a:ext cx="28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Рыба-шар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292080" y="646814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Дракон </a:t>
            </a:r>
            <a:r>
              <a:rPr lang="ru-RU" sz="2400" b="1" dirty="0" err="1" smtClean="0"/>
              <a:t>тряпочник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3356992"/>
            <a:ext cx="3491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Мраморная мурена</a:t>
            </a:r>
            <a:endParaRPr lang="ru-RU" sz="2400" b="1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43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Актинии.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465325"/>
            <a:ext cx="4320000" cy="3240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268" y="261325"/>
            <a:ext cx="3204000" cy="3204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124744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Особые животные – актинии, которые служат убежищем для рыбок – клоунов.</a:t>
            </a:r>
          </a:p>
          <a:p>
            <a:r>
              <a:rPr lang="ru-RU" sz="2400" dirty="0" smtClean="0"/>
              <a:t>«Морские цветы» относятся к кишечнополостным животным. Охотятся и защищаются, применяя ядовитые стрекательные клетки.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93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319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Морские растения.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3476"/>
            <a:ext cx="3132000" cy="301716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1268760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Растительный мир океанов представлен водорослями. Размеры морских водорослей варьируют от микроскопических до нескольких метров. Разнообразен также и цвет водорослей.</a:t>
            </a:r>
            <a:endParaRPr lang="ru-RU" sz="24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591148"/>
            <a:ext cx="4212000" cy="3159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82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Морские секреты.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658" y="1196752"/>
            <a:ext cx="511043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Когда на Земле возник океан, вода в нем была горячая, почти кипяток, и кислая, как лимонный сок!</a:t>
            </a:r>
            <a:endParaRPr lang="ru-RU" sz="2400" dirty="0"/>
          </a:p>
          <a:p>
            <a:r>
              <a:rPr lang="ru-RU" sz="2400" dirty="0" smtClean="0"/>
              <a:t>  Слой морской воды нашей планеты на </a:t>
            </a:r>
            <a:r>
              <a:rPr lang="ru-RU" sz="2400" dirty="0"/>
              <a:t>поверхности </a:t>
            </a:r>
            <a:r>
              <a:rPr lang="ru-RU" sz="2400" dirty="0" smtClean="0"/>
              <a:t>шара диаметром     14 016 00км составляет 4029,6 м толщины.</a:t>
            </a:r>
            <a:endParaRPr lang="ru-RU" sz="2400" dirty="0"/>
          </a:p>
          <a:p>
            <a:r>
              <a:rPr lang="ru-RU" sz="2400" dirty="0" smtClean="0"/>
              <a:t>  В океанах и морях столько соли, что, если покрыть ею землю, получится слой толщиной 153 м.</a:t>
            </a:r>
            <a:endParaRPr lang="ru-RU" sz="2400" dirty="0"/>
          </a:p>
          <a:p>
            <a:r>
              <a:rPr lang="ru-RU" sz="2400" dirty="0" smtClean="0"/>
              <a:t>  Самая теплая вода в Персидском заливе – летом 35,6 </a:t>
            </a:r>
            <a:r>
              <a:rPr lang="en-US" sz="2400" dirty="0" smtClean="0"/>
              <a:t>º</a:t>
            </a:r>
            <a:r>
              <a:rPr lang="ru-RU" sz="2400" dirty="0" smtClean="0"/>
              <a:t> С.</a:t>
            </a:r>
          </a:p>
          <a:p>
            <a:r>
              <a:rPr lang="ru-RU" sz="2400" dirty="0"/>
              <a:t> Море состоит из соленой воды, которая содержит все химические элементы – всего более ста!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62484" y="2539157"/>
            <a:ext cx="3629891" cy="29475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2595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Материалы оформления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24744"/>
            <a:ext cx="9036496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3"/>
              </a:rPr>
              <a:t>http://s019.radikal.ru/i614/1206/d4/95869d815044.jpg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http://www.zoofirma.ru/images/knigi/0999/188.jpg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http://fish.kiev.ua/images/cerastoderma_glaucum3.jpg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http://www.zooblog.ru/uploads/posts/2013-04/1366112434_morskie-obitateli-9.jpg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http://medical.odaily.info/media</a:t>
            </a:r>
            <a:r>
              <a:rPr lang="en-US" sz="1600" smtClean="0">
                <a:hlinkClick r:id="rId7"/>
              </a:rPr>
              <a:t>/_articles/a_2886.jpg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http://orientir.ae/up/seahorse4.jpg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http://www.scharks.ru/thernoe/delfini.jpg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https://encryptedtbn2.gstatic.com/images?q=tbn:ANd9GcRcJZ_75ZmF77Y8HA2dNIOTE709iclS2vk8kORaM6Pi4B2WSgZT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http://ianimal.ru/wp-content/uploads/2011/01/kitovaya-akyla05.gif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https://encryptedtbn0.gstatic.com/images?q=tbn:ANd9GcTvmg0f6IdVHIt6tt7W8BJukF2xNwYCNOTgk538CeMTTQsgzGKz</a:t>
            </a:r>
            <a:endParaRPr lang="ru-RU" sz="1600" dirty="0" smtClean="0"/>
          </a:p>
          <a:p>
            <a:r>
              <a:rPr lang="en-US" sz="1600" dirty="0" smtClean="0">
                <a:hlinkClick r:id="rId13"/>
              </a:rPr>
              <a:t>http://www.outdoors.ru/extra/img/aetobatus.jpg</a:t>
            </a:r>
            <a:endParaRPr lang="ru-RU" sz="1600" dirty="0" smtClean="0"/>
          </a:p>
          <a:p>
            <a:r>
              <a:rPr lang="en-US" sz="1600" dirty="0" smtClean="0">
                <a:hlinkClick r:id="rId14"/>
              </a:rPr>
              <a:t>http://zateevo.ru/userfiles/image/Otveti_kosheya/220109/otv_kosh3.jpg</a:t>
            </a:r>
            <a:endParaRPr lang="ru-RU" sz="1600" dirty="0" smtClean="0"/>
          </a:p>
          <a:p>
            <a:r>
              <a:rPr lang="en-US" sz="1600" dirty="0" smtClean="0">
                <a:hlinkClick r:id="rId15"/>
              </a:rPr>
              <a:t>https://encryptedtbn2.gstatic.com/images?q=tbn:ANd9GcQL7O4poR4YzIXCJP1ZvoJyVHbJqxE2X3rdVY1AD2rwfxBDCnUBQA</a:t>
            </a:r>
            <a:endParaRPr lang="ru-RU" sz="1600" dirty="0" smtClean="0"/>
          </a:p>
          <a:p>
            <a:r>
              <a:rPr lang="en-US" dirty="0" smtClean="0">
                <a:hlinkClick r:id="rId16"/>
              </a:rPr>
              <a:t>http://albaruthenicae.info/img/0_22b02_6f8376e2_XL1.jpeg</a:t>
            </a:r>
            <a:endParaRPr lang="ru-RU" dirty="0" smtClean="0"/>
          </a:p>
          <a:p>
            <a:r>
              <a:rPr lang="en-US" dirty="0" smtClean="0">
                <a:hlinkClick r:id="rId17"/>
              </a:rPr>
              <a:t>http://cs399.vkontakte.ru/u21451362/102966968/x_c9e28981.jpg</a:t>
            </a:r>
            <a:endParaRPr lang="ru-RU" dirty="0" smtClean="0"/>
          </a:p>
          <a:p>
            <a:r>
              <a:rPr lang="en-US" dirty="0">
                <a:hlinkClick r:id="rId18"/>
              </a:rPr>
              <a:t>http://</a:t>
            </a:r>
            <a:r>
              <a:rPr lang="en-US" dirty="0" smtClean="0">
                <a:hlinkClick r:id="rId18"/>
              </a:rPr>
              <a:t>www.zoofirma.ru/images/knigi/0987/173.jpg</a:t>
            </a:r>
            <a:endParaRPr lang="ru-RU" dirty="0" smtClean="0"/>
          </a:p>
          <a:p>
            <a:r>
              <a:rPr lang="en-US" dirty="0">
                <a:hlinkClick r:id="rId19"/>
              </a:rPr>
              <a:t>http://</a:t>
            </a:r>
            <a:r>
              <a:rPr lang="en-US" dirty="0" smtClean="0">
                <a:hlinkClick r:id="rId19"/>
              </a:rPr>
              <a:t>o6oi.ru/main.php/55151-4/025.jpg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01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Материалы оформления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477148"/>
            <a:ext cx="84969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hlinkClick r:id="rId3"/>
              </a:rPr>
              <a:t>http://lifeglobe.net/x/entry/0/2-747.jpg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http://kapway.com/images/image_8.jpg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http://lifeglobe.net/xf/photoset/100/14.png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https://upload.wikimedia.org/wikipedia/commons/thumb/5/57/Stone_Fish_at_AQWA_SMC2006.jpg/275px-Stone_Fish_at_AQWA_SMC2006.jpg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http://aquafors.ru/uploads/posts/2010-05/1274519724_37.jpg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http://redsea.dive.ru/OBJ_PIC/5798.jpg</a:t>
            </a:r>
            <a:endParaRPr lang="ru-RU" sz="1600" dirty="0" smtClean="0"/>
          </a:p>
          <a:p>
            <a:r>
              <a:rPr lang="en-US" sz="1600" dirty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www.kartinki24.ru/uploads/gallery/main/328/kartinki24_fish_0037.jpg</a:t>
            </a:r>
            <a:endParaRPr lang="ru-RU" sz="1600" dirty="0" smtClean="0"/>
          </a:p>
          <a:p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review-planet.ru/wp-content/uploads/2012/06/312.jpg</a:t>
            </a:r>
            <a:endParaRPr lang="ru-RU" sz="1600" dirty="0" smtClean="0"/>
          </a:p>
          <a:p>
            <a:r>
              <a:rPr lang="en-US" sz="1600" dirty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static.baza.farpost.ru/v/1385729363505_bulletin</a:t>
            </a:r>
            <a:endParaRPr lang="ru-RU" sz="1600" dirty="0" smtClean="0"/>
          </a:p>
          <a:p>
            <a:r>
              <a:rPr lang="en-US" sz="1600" dirty="0">
                <a:hlinkClick r:id="rId12"/>
              </a:rPr>
              <a:t>http://</a:t>
            </a:r>
            <a:r>
              <a:rPr lang="en-US" sz="1600" dirty="0" smtClean="0">
                <a:hlinkClick r:id="rId12"/>
              </a:rPr>
              <a:t>s019.radikal.ru/i620/1205/1b/24d467b40b2f.jpg</a:t>
            </a:r>
            <a:endParaRPr lang="ru-RU" sz="1600" dirty="0" smtClean="0"/>
          </a:p>
          <a:p>
            <a:r>
              <a:rPr lang="en-US" sz="1600" dirty="0">
                <a:hlinkClick r:id="rId13"/>
              </a:rPr>
              <a:t>http://</a:t>
            </a:r>
            <a:r>
              <a:rPr lang="en-US" sz="1600" dirty="0" smtClean="0">
                <a:hlinkClick r:id="rId13"/>
              </a:rPr>
              <a:t>animalbox.ru/wp-content/uploads/2012/02/cit_jump.jpg</a:t>
            </a:r>
            <a:endParaRPr lang="ru-RU" sz="1600" dirty="0" smtClean="0"/>
          </a:p>
          <a:p>
            <a:r>
              <a:rPr lang="en-US" sz="1600" dirty="0">
                <a:hlinkClick r:id="rId14"/>
              </a:rPr>
              <a:t>http://</a:t>
            </a:r>
            <a:r>
              <a:rPr lang="en-US" sz="1600" dirty="0" smtClean="0">
                <a:hlinkClick r:id="rId14"/>
              </a:rPr>
              <a:t>faunazoo.ru/wp-content/uploads/2011/09/aktiniya.jpg</a:t>
            </a:r>
            <a:endParaRPr lang="ru-RU" sz="1600" dirty="0" smtClean="0"/>
          </a:p>
          <a:p>
            <a:r>
              <a:rPr lang="en-US" sz="1600" dirty="0">
                <a:hlinkClick r:id="rId15"/>
              </a:rPr>
              <a:t>https://</a:t>
            </a:r>
            <a:r>
              <a:rPr lang="en-US" sz="1600" dirty="0" smtClean="0">
                <a:hlinkClick r:id="rId15"/>
              </a:rPr>
              <a:t>encryptedtbn0.gstatic.com/images?q=tbn:ANd9GcS0TPGDmLzTjbffjpxT6DHS7uFRwzexJpZO32nYYMVx8JUEgVan</a:t>
            </a:r>
            <a:endParaRPr lang="ru-RU" sz="1600" dirty="0" smtClean="0"/>
          </a:p>
          <a:p>
            <a:r>
              <a:rPr lang="en-US" sz="1600" dirty="0">
                <a:hlinkClick r:id="rId16"/>
              </a:rPr>
              <a:t>https://</a:t>
            </a:r>
            <a:r>
              <a:rPr lang="en-US" sz="1600" dirty="0" smtClean="0">
                <a:hlinkClick r:id="rId16"/>
              </a:rPr>
              <a:t>encryptedtbn2.gstatic.com/images?q=tbn:ANd9GcT0FN4Kmu5DRgN49QODJ1VJRF1m06P-kktiuRqApllcIEme-E3tkg</a:t>
            </a:r>
            <a:endParaRPr lang="ru-RU" sz="1600" dirty="0" smtClean="0"/>
          </a:p>
          <a:p>
            <a:r>
              <a:rPr lang="en-US" sz="1600" dirty="0">
                <a:hlinkClick r:id="rId17"/>
              </a:rPr>
              <a:t>http://</a:t>
            </a:r>
            <a:r>
              <a:rPr lang="en-US" sz="1600" dirty="0" smtClean="0">
                <a:hlinkClick r:id="rId17"/>
              </a:rPr>
              <a:t>pix.com.ua/db/animals/water/underwater_textures/m-452055.jpg</a:t>
            </a:r>
            <a:endParaRPr lang="ru-RU" sz="1600" dirty="0" smtClean="0"/>
          </a:p>
          <a:p>
            <a:r>
              <a:rPr lang="ru-RU" sz="2400" dirty="0" smtClean="0"/>
              <a:t>Текс взят из книги Лоры </a:t>
            </a:r>
            <a:r>
              <a:rPr lang="ru-RU" sz="2400" dirty="0" err="1" smtClean="0"/>
              <a:t>Уэйд</a:t>
            </a:r>
            <a:r>
              <a:rPr lang="ru-RU" sz="2400" dirty="0" smtClean="0"/>
              <a:t>  «Загадки моря»/ изд. «</a:t>
            </a:r>
            <a:r>
              <a:rPr lang="ru-RU" sz="2400" dirty="0" err="1" smtClean="0"/>
              <a:t>Росмэн</a:t>
            </a:r>
            <a:r>
              <a:rPr lang="ru-RU" sz="2400" smtClean="0"/>
              <a:t>»</a:t>
            </a:r>
            <a:endParaRPr lang="ru-RU" sz="240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22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Введение.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484784"/>
            <a:ext cx="47525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Море или, точнее, Мировой океан содержит 97% всей воды на Земле. Для миллионов удивительных существ море – родной дом.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Около 170 млн лет назад все континенты составляли один материк – Гондвану. Вокруг него был один огромный Океан.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Сейчас выделяют 4 океана: Тихий, Атлантический, Индийский и Северный Ледовитый.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2"/>
          <a:stretch/>
        </p:blipFill>
        <p:spPr bwMode="auto">
          <a:xfrm>
            <a:off x="4861342" y="1804708"/>
            <a:ext cx="4140000" cy="334248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6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берег.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24744"/>
            <a:ext cx="50480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Морской берег – это место, где встречаются море и суша.        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Берег густо заселен разнообразными существами. Крошечные норки, пещерки, горки выдают укрытия многощетинковых червей, немертин, сердцевидок, зарывшихся в песок морских звезд и крабов.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47"/>
          <a:stretch/>
        </p:blipFill>
        <p:spPr bwMode="auto">
          <a:xfrm>
            <a:off x="4935565" y="452620"/>
            <a:ext cx="4140000" cy="206432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901" y="3212976"/>
            <a:ext cx="4032000" cy="227136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041" y="4653136"/>
            <a:ext cx="4032000" cy="207529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48082" y="2516948"/>
            <a:ext cx="403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Многощетинковый червь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048082" y="5484336"/>
            <a:ext cx="403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Н</a:t>
            </a:r>
            <a:r>
              <a:rPr lang="ru-RU" sz="2400" b="1" dirty="0" smtClean="0"/>
              <a:t>емертин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540041" y="6237312"/>
            <a:ext cx="4136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Сердцевидки.</a:t>
            </a:r>
            <a:endParaRPr lang="ru-RU" sz="2400" b="1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38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 моря.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484784"/>
            <a:ext cx="44644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Жизнь на Земле зародилась в океане более 3,5 млрд. лет назад. Когда – то все живое жило в океане. Даже сейчас там водится гораздо больше животных и растений, чем на суше.</a:t>
            </a:r>
          </a:p>
          <a:p>
            <a:r>
              <a:rPr lang="ru-RU" sz="2400" dirty="0" smtClean="0"/>
              <a:t>Всего известно более 21 000 видов рыб. Самая большая рыба – китовая акула, 18 м. Самая маленькая – филиппинский бычок, который помещается на кончике человеческого ногтя, 10 мм.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583" y="404664"/>
            <a:ext cx="4392000" cy="2920868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92" b="-6232"/>
          <a:stretch/>
        </p:blipFill>
        <p:spPr bwMode="auto">
          <a:xfrm>
            <a:off x="5148064" y="3968353"/>
            <a:ext cx="3132000" cy="2170922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3501008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Китовая акула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48064" y="6309320"/>
            <a:ext cx="3886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Филиппинский бычок</a:t>
            </a:r>
            <a:endParaRPr lang="ru-RU" sz="2400" b="1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9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+mn-lt"/>
              </a:rPr>
              <a:t>Мелкие обитатели моря.</a:t>
            </a:r>
            <a:endParaRPr lang="ru-RU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628800"/>
            <a:ext cx="40324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Планктон – это смесь крохотных растений и микроскопических животных. Они плавают недалеко от поверхности океана и служат пищей многим морским животным.</a:t>
            </a:r>
          </a:p>
          <a:p>
            <a:r>
              <a:rPr lang="ru-RU" sz="2400" dirty="0" smtClean="0"/>
              <a:t>Синий кит , чтобы прокормиться, должен в день отцедить до 4 т криля.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148" y="4173263"/>
            <a:ext cx="2736000" cy="2052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48" y="1218029"/>
            <a:ext cx="3096000" cy="23220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11960" y="6381328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Криль 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3540029"/>
            <a:ext cx="3707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Синий кит</a:t>
            </a:r>
            <a:endParaRPr lang="ru-RU" sz="2400" b="1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1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Обитатели морского дна.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41764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На открытом песчаном  морском дне негде спрятаться. Поэтому у многих его обитателей  плоское тело и маскирующая  окраска, спасающая от хищников.  На дне живут скаты, камбалы и другие камбаловые рыбы.</a:t>
            </a:r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    Многие камбаловые рыбы могут менять окраску в зависимости от цвета дна, на котором лежат.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00914" y="1460536"/>
            <a:ext cx="4212000" cy="24397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52016" y="4149080"/>
            <a:ext cx="4140000" cy="255437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05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Морские млекопитающие.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475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Ластоногие, киты и дельфины – вот и все морские млекопитающие. Как и млекопитающие суши, они теплокровные, имеют позвоночник, дышат воздухом и заботятся о своих детенышах.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5" b="6325"/>
          <a:stretch/>
        </p:blipFill>
        <p:spPr bwMode="auto">
          <a:xfrm>
            <a:off x="5068282" y="1196752"/>
            <a:ext cx="3924000" cy="274480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9384" y="4371375"/>
            <a:ext cx="4608000" cy="2242807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282" y="4102885"/>
            <a:ext cx="3600000" cy="26046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61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Обитатели глубин.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340768"/>
            <a:ext cx="4139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В тёмных глубинах океана водится много удивительных и загадочных существ. У многих из них жуткий вид: маленькие глаза, огромные рты,  зубы как гвозди. Рыба – гадюка, угорь – удав, рыба – удильщик выглядят так, будто вышли из фильма ужасов!</a:t>
            </a:r>
            <a:endParaRPr lang="ru-RU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525995"/>
            <a:ext cx="2700000" cy="226607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1196751"/>
            <a:ext cx="4684413" cy="314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565903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Угорь - удав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407904" y="4525995"/>
            <a:ext cx="273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Рыба-удильщик</a:t>
            </a:r>
            <a:endParaRPr lang="ru-RU" sz="2400" b="1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42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Обитатели коралловых рифов.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62281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    Коралловые рифы – надежное убежище, </a:t>
            </a:r>
          </a:p>
          <a:p>
            <a:r>
              <a:rPr lang="ru-RU" sz="2400" dirty="0" smtClean="0"/>
              <a:t>а воды вокруг них изобилуют пищей. Это привлекает к рифам  сотни разноцветных и экзотических существ.  Здесь можно увидеть рыбу – попугая, морского ангела,  морского ерша,  рыбу – бабочку,  бородавчатку. К кораллам прикрепляются актинии, </a:t>
            </a:r>
          </a:p>
          <a:p>
            <a:r>
              <a:rPr lang="ru-RU" sz="2400" dirty="0" smtClean="0"/>
              <a:t>морские звезды, моллюски. </a:t>
            </a:r>
            <a:endParaRPr lang="ru-RU" sz="24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394" y="3804576"/>
            <a:ext cx="3816000" cy="2428974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4321606"/>
            <a:ext cx="3096000" cy="1953491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70394" y="6381328"/>
            <a:ext cx="381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Рыба ангел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627509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Бородавчатка 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645" y="1234658"/>
            <a:ext cx="2988000" cy="193618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80112" y="3170841"/>
            <a:ext cx="34185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Енотовая бабочка</a:t>
            </a:r>
            <a:endParaRPr lang="ru-RU" sz="2400" b="1" dirty="0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69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2382</Words>
  <Application>Microsoft Office PowerPoint</Application>
  <PresentationFormat>Екран (4:3)</PresentationFormat>
  <Paragraphs>328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Тема Office</vt:lpstr>
      <vt:lpstr>Обитатели моря.</vt:lpstr>
      <vt:lpstr>Введение.</vt:lpstr>
      <vt:lpstr>Морской берег.</vt:lpstr>
      <vt:lpstr>Жизнь моря.</vt:lpstr>
      <vt:lpstr>Мелкие обитатели моря.</vt:lpstr>
      <vt:lpstr>Обитатели морского дна.</vt:lpstr>
      <vt:lpstr>Морские млекопитающие.</vt:lpstr>
      <vt:lpstr>Обитатели глубин.</vt:lpstr>
      <vt:lpstr>Обитатели коралловых рифов.</vt:lpstr>
      <vt:lpstr>Обитатели коралловых рифов.</vt:lpstr>
      <vt:lpstr>Актинии.</vt:lpstr>
      <vt:lpstr>Морские растения.</vt:lpstr>
      <vt:lpstr>Морские секреты.</vt:lpstr>
      <vt:lpstr>Материалы оформления</vt:lpstr>
      <vt:lpstr>Материалы оформления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Обитатели моря.</dc:title>
  <dc:creator>Q</dc:creator>
  <cp:lastModifiedBy>LEGION</cp:lastModifiedBy>
  <cp:revision>38</cp:revision>
  <dcterms:created xsi:type="dcterms:W3CDTF">2015-10-11T09:20:27Z</dcterms:created>
  <dcterms:modified xsi:type="dcterms:W3CDTF">2015-11-27T11:31:59Z</dcterms:modified>
</cp:coreProperties>
</file>