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5942" autoAdjust="0"/>
  </p:normalViewPr>
  <p:slideViewPr>
    <p:cSldViewPr>
      <p:cViewPr varScale="1">
        <p:scale>
          <a:sx n="119" d="100"/>
          <a:sy n="11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C6F5F-204C-44D2-9A76-FC675718781C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5944A-E8FC-4379-80B5-5D04CD2799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954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Происхождение рас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Происхождение рас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4449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Однако эта гипотеза вызывает возражения. 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Во- первых, в эволюции не известны случаи, когда бы идентичные эволюционные результаты воспроизводились несколько раз. Более того, эволюционные изменения всегда новые. </a:t>
            </a:r>
          </a:p>
          <a:p>
            <a:r>
              <a:rPr lang="ru-RU" smtClean="0"/>
              <a:t>Во-вторых, научных данных о том, что каждая раса обладает своим собственным очагом расообразования, не существует. 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Однако эта гипотеза вызывает возражения. 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Во- первых, в эволюции не известны случаи, когда бы идентичные эволюционные результаты воспроизводились несколько раз. Более того, эволюционные изменения всегда новые. </a:t>
            </a:r>
          </a:p>
          <a:p>
            <a:r>
              <a:rPr lang="ru-RU" smtClean="0"/>
              <a:t>Во-вторых, научных данных о том, что каждая раса обладает своим собственным очагом расообразования, не существует. 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4371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Карта распределения цвета кожи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Карта распределения цвета кожи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59335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B соответствии с гипотезой моноцентризма или монофилии </a:t>
            </a:r>
            <a:br>
              <a:rPr lang="ru-RU" smtClean="0"/>
            </a:br>
            <a:r>
              <a:rPr lang="ru-RU" smtClean="0"/>
              <a:t>(Я.Я.Рогинский, 1949), которая основана:</a:t>
            </a:r>
          </a:p>
          <a:p>
            <a:r>
              <a:rPr lang="ru-RU" smtClean="0"/>
              <a:t>на признании-общности происхождения;</a:t>
            </a:r>
          </a:p>
          <a:p>
            <a:r>
              <a:rPr lang="ru-RU" smtClean="0"/>
              <a:t>социально- психического развития;</a:t>
            </a:r>
          </a:p>
          <a:p>
            <a:r>
              <a:rPr lang="ru-RU" smtClean="0"/>
              <a:t>одинакового уровня физического и умственного развития всех рас;</a:t>
            </a:r>
          </a:p>
          <a:p>
            <a:r>
              <a:rPr lang="ru-RU" smtClean="0"/>
              <a:t>расы возникли от одного предка, </a:t>
            </a:r>
            <a:br>
              <a:rPr lang="ru-RU" smtClean="0"/>
            </a:br>
            <a:r>
              <a:rPr lang="ru-RU" smtClean="0"/>
              <a:t>на одной территории.</a:t>
            </a:r>
          </a:p>
          <a:p>
            <a:r>
              <a:rPr lang="ru-RU" smtClean="0"/>
              <a:t>Предполагается, что формирование рас произошло на территориях, Восточного Средиземноморья, Передней и, возможно Южной Азии.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B соответствии с гипотезой моноцентризма или монофилии </a:t>
            </a:r>
            <a:br>
              <a:rPr lang="ru-RU" smtClean="0"/>
            </a:br>
            <a:r>
              <a:rPr lang="ru-RU" smtClean="0"/>
              <a:t>(Я.Я.Рогинский, 1949), которая основана:</a:t>
            </a:r>
          </a:p>
          <a:p>
            <a:r>
              <a:rPr lang="ru-RU" smtClean="0"/>
              <a:t>на признании-общности происхождения;</a:t>
            </a:r>
          </a:p>
          <a:p>
            <a:r>
              <a:rPr lang="ru-RU" smtClean="0"/>
              <a:t>социально- психического развития;</a:t>
            </a:r>
          </a:p>
          <a:p>
            <a:r>
              <a:rPr lang="ru-RU" smtClean="0"/>
              <a:t>одинакового уровня физического и умственного развития всех рас;</a:t>
            </a:r>
          </a:p>
          <a:p>
            <a:r>
              <a:rPr lang="ru-RU" smtClean="0"/>
              <a:t>расы возникли от одного предка, </a:t>
            </a:r>
            <a:br>
              <a:rPr lang="ru-RU" smtClean="0"/>
            </a:br>
            <a:r>
              <a:rPr lang="ru-RU" smtClean="0"/>
              <a:t>на одной территории.</a:t>
            </a:r>
          </a:p>
          <a:p>
            <a:r>
              <a:rPr lang="ru-RU" smtClean="0"/>
              <a:t>Предполагается, что формирование рас произошло на территориях, Восточного Средиземноморья, Передней и, возможно Южной Азии.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27891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Одно из важных условий формирования рас — изоляция. </a:t>
            </a:r>
          </a:p>
          <a:p>
            <a:r>
              <a:rPr lang="ru-RU" smtClean="0"/>
              <a:t> В Азии, Африке и Европе она в какой- то степени существует и сегодня. Между тем недавно заселенные регионы, такие, как Северная и Южная Америка, можно сравнить с котлом, в котором переплавляются все три расовые группы. Хотя общественное мнение во многих странах не поддерживает межрасовые браки, почти нет сомнений, что смешение рас неизбежно, и рано или поздно приведет к образованию гибридной популяции людей.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Одно из важных условий формирования рас — изоляция. </a:t>
            </a:r>
          </a:p>
          <a:p>
            <a:r>
              <a:rPr lang="ru-RU" smtClean="0"/>
              <a:t> В Азии, Африке и Европе она в какой- то степени существует и сегодня. Между тем недавно заселенные регионы, такие, как Северная и Южная Америка, можно сравнить с котлом, в котором переплавляются все три расовые группы. Хотя общественное мнение во многих странах не поддерживает межрасовые браки, почти нет сомнений, что смешение рас неизбежно, и рано или поздно приведет к образованию гибридной популяции людей.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6831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Человеческие расы складывались в течение сотен тысяч лет под влиянием географических, климатических и социальных факторов.</a:t>
            </a:r>
          </a:p>
          <a:p>
            <a:r>
              <a:rPr lang="ru-RU" smtClean="0"/>
              <a:t>По умственным способностям (способность к познанию, творчеству, труду) все расы одинаковы. Различия в уровне культуры связаны не с биологическими особенностями, а с социальными условиями развития общества. Расы подразделяются на подрасы, а те – на национальности и народности.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Человеческие расы складывались в течение сотен тысяч лет под влиянием географических, климатических и социальных факторов.</a:t>
            </a:r>
          </a:p>
          <a:p>
            <a:r>
              <a:rPr lang="ru-RU" smtClean="0"/>
              <a:t>По умственным способностям (способность к познанию, творчеству, труду) все расы одинаковы. Различия в уровне культуры связаны не с биологическими особенностями, а с социальными условиями развития общества. Расы подразделяются на подрасы, а те – на национальности и народности.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8724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Мы с тобой одной крови: </a:t>
            </a:r>
            <a:br>
              <a:rPr lang="ru-RU" smtClean="0"/>
            </a:br>
            <a:r>
              <a:rPr lang="ru-RU" smtClean="0"/>
              <a:t>ты и я!!!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Мы с тобой одной крови: </a:t>
            </a:r>
            <a:br>
              <a:rPr lang="ru-RU" smtClean="0"/>
            </a:br>
            <a:r>
              <a:rPr lang="ru-RU" smtClean="0"/>
              <a:t>ты и я!!!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1700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Деление вида Homo Sapiens на расы произошло два с половиной столетия назад. Происхождение термина «раса» точно не установлено; возможно, что он представляет собой видоизменение арабского слова «рас» (голова, начало, корень). Есть также мнение, что термин этот связан с итальянским razza, что значит «племя». Слово «раса» примерно в том смысле, как оно употребляется теперь, встречается уже у французского ученого Франсуа Бернье, который опубликовал в 1684 г. одну из первых классификаций человеческих рас. </a:t>
            </a:r>
          </a:p>
          <a:p>
            <a:r>
              <a:rPr lang="ru-RU" smtClean="0"/>
              <a:t>Понятие «расы человека»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Франсуа Бернье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Деление вида Homo Sapiens на расы произошло два с половиной столетия назад. Происхождение термина «раса» точно не установлено; возможно, что он представляет собой видоизменение арабского слова «рас» (голова, начало, корень). Есть также мнение, что термин этот связан с итальянским razza, что значит «племя». Слово «раса» примерно в том смысле, как оно употребляется теперь, встречается уже у французского ученого Франсуа Бернье, который опубликовал в 1684 г. одну из первых классификаций человеческих рас. </a:t>
            </a:r>
          </a:p>
          <a:p>
            <a:r>
              <a:rPr lang="ru-RU" smtClean="0"/>
              <a:t>Понятие «расы человека»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Франсуа Бернье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1229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Человеческая раса - исторически сложившаяся группа людей, характеризующаяся общностью наследственных физических особенностей: цвет кожи, глаз и волос, разрез глаз, строение век, очертания головы и т.п.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Человеческая раса - исторически сложившаяся группа людей, характеризующаяся общностью наследственных физических особенностей: цвет кожи, глаз и волос, разрез глаз, строение век, очертания головы и т.п.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2843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 одной и той же расе может принадлежать ряд народов и носителей многих языков. Большинство ученых сходятся во мнении, что существует 3 крупных расы, которые в свою очередь распадаются на более мелкие. В настоящее время по мнению разных ученых, насчитывается 34 – 40 рас. Расы отличаются друг от друга по 30-40 элементам. Расовые особенности наследственны и являются приспособительными к условиям существования.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 одной и той же расе может принадлежать ряд народов и носителей многих языков. Большинство ученых сходятся во мнении, что существует 3 крупных расы, которые в свою очередь распадаются на более мелкие. В настоящее время по мнению разных ученых, насчитывается 34 – 40 рас. Расы отличаются друг от друга по 30-40 элементам. Расовые особенности наследственны и являются приспособительными к условиям существования.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1022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Стремления систематизировать представления о физических типах народов, населяющих земной шар, датируются XVII веком, когда, опираясь на различия людей в строении лица, цвета кожи, волос, глаз, а также особенности языка и культурных традиций, французский врач Ф. Бёрнье впервые в 1684 году разделил человечество на три расы - европеоидную, негроидную и монголоидную. </a:t>
            </a:r>
          </a:p>
          <a:p>
            <a:r>
              <a:rPr lang="ru-RU" smtClean="0"/>
              <a:t>История человеческих рас</a:t>
            </a:r>
          </a:p>
          <a:p>
            <a:r>
              <a:rPr lang="ru-RU" smtClean="0"/>
              <a:t>Сходную классификацию предлагал К.Линней, который, признавая человечество в качестве единого вида, выделял дополнительную (четвертую) pacy - лапландскую (население северных районов Швеции и Финляндии). </a:t>
            </a:r>
          </a:p>
          <a:p>
            <a:r>
              <a:rPr lang="ru-RU" smtClean="0"/>
              <a:t>В 1775 году Ж. Блюменбах разделил род человеческий на пять рас— кавказскую (белую), монгольскую (желтую), эфиопскую (черную), американскую, (красную) и малайскую (коричневую), а в 1889 году русский ученый И.Е.Деникер — на шесть основных и более чем на двадцать дополнительных рас.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Стремления систематизировать представления о физических типах народов, населяющих земной шар, датируются XVII веком, когда, опираясь на различия людей в строении лица, цвета кожи, волос, глаз, а также особенности языка и культурных традиций, французский врач Ф. Бёрнье впервые в 1684 году разделил человечество на три расы - европеоидную, негроидную и монголоидную. </a:t>
            </a:r>
          </a:p>
          <a:p>
            <a:r>
              <a:rPr lang="ru-RU" smtClean="0"/>
              <a:t>История человеческих рас</a:t>
            </a:r>
          </a:p>
          <a:p>
            <a:r>
              <a:rPr lang="ru-RU" smtClean="0"/>
              <a:t>Сходную классификацию предлагал К.Линней, который, признавая человечество в качестве единого вида, выделял дополнительную (четвертую) pacy - лапландскую (население северных районов Швеции и Финляндии). </a:t>
            </a:r>
          </a:p>
          <a:p>
            <a:r>
              <a:rPr lang="ru-RU" smtClean="0"/>
              <a:t>В 1775 году Ж. Блюменбах разделил род человеческий на пять рас— кавказскую (белую), монгольскую (желтую), эфиопскую (черную), американскую, (красную) и малайскую (коричневую), а в 1889 году русский ученый И.Е.Деникер — на шесть основных и более чем на двадцать дополнительных рас.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809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Каждая из рас делится </a:t>
            </a:r>
            <a:br>
              <a:rPr lang="ru-RU" smtClean="0"/>
            </a:br>
            <a:r>
              <a:rPr lang="ru-RU" smtClean="0"/>
              <a:t>на малые расы</a:t>
            </a:r>
          </a:p>
          <a:p>
            <a:r>
              <a:rPr lang="ru-RU" smtClean="0"/>
              <a:t>Различие между расами сводятся к особенностям цвета кожи, волос, глаз, формы носа, губ и т.д. возникли эти различия в процессе приспособления человеческих популяций к местным природным условиям.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Каждая из рас делится </a:t>
            </a:r>
            <a:br>
              <a:rPr lang="ru-RU" smtClean="0"/>
            </a:br>
            <a:r>
              <a:rPr lang="ru-RU" smtClean="0"/>
              <a:t>на малые расы</a:t>
            </a:r>
          </a:p>
          <a:p>
            <a:r>
              <a:rPr lang="ru-RU" smtClean="0"/>
              <a:t>Различие между расами сводятся к особенностям цвета кожи, волос, глаз, формы носа, губ и т.д. возникли эти различия в процессе приспособления человеческих популяций к местным природным условиям.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5492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 основании результатов изучения антигенов крови У.Бойдом в 1953 году было выделено в человечестве пять рас. Несмотря на наличие современных научных классификаций, в наше время очень широко распространено подразделение человечества на европеоидов, негроидов, монголоидов и австралоидов. </a:t>
            </a:r>
          </a:p>
          <a:p>
            <a:r>
              <a:rPr lang="ru-RU" smtClean="0"/>
              <a:t>Европеоидная (евразийская)</a:t>
            </a:r>
          </a:p>
          <a:p>
            <a:r>
              <a:rPr lang="ru-RU" smtClean="0"/>
              <a:t>Монголоидная (азиатско-американская)</a:t>
            </a:r>
          </a:p>
          <a:p>
            <a:r>
              <a:rPr lang="ru-RU" smtClean="0"/>
              <a:t>Негроидная (экваториальная)</a:t>
            </a:r>
          </a:p>
          <a:p>
            <a:r>
              <a:rPr lang="ru-RU" smtClean="0"/>
              <a:t>Европеоиды</a:t>
            </a:r>
          </a:p>
          <a:p>
            <a:r>
              <a:rPr lang="ru-RU" smtClean="0"/>
              <a:t>Монголоиды</a:t>
            </a:r>
          </a:p>
          <a:p>
            <a:r>
              <a:rPr lang="ru-RU" smtClean="0"/>
              <a:t>Америнды</a:t>
            </a:r>
          </a:p>
          <a:p>
            <a:r>
              <a:rPr lang="ru-RU" smtClean="0"/>
              <a:t>Австралоиды</a:t>
            </a:r>
          </a:p>
          <a:p>
            <a:r>
              <a:rPr lang="ru-RU" smtClean="0"/>
              <a:t>Негроиды (африканская)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 основании результатов изучения антигенов крови У.Бойдом в 1953 году было выделено в человечестве пять рас. Несмотря на наличие современных научных классификаций, в наше время очень широко распространено подразделение человечества на европеоидов, негроидов, монголоидов и австралоидов. </a:t>
            </a:r>
          </a:p>
          <a:p>
            <a:r>
              <a:rPr lang="ru-RU" smtClean="0"/>
              <a:t>Европеоидная (евразийская)</a:t>
            </a:r>
          </a:p>
          <a:p>
            <a:r>
              <a:rPr lang="ru-RU" smtClean="0"/>
              <a:t>Монголоидная (азиатско-американская)</a:t>
            </a:r>
          </a:p>
          <a:p>
            <a:r>
              <a:rPr lang="ru-RU" smtClean="0"/>
              <a:t>Негроидная (экваториальная)</a:t>
            </a:r>
          </a:p>
          <a:p>
            <a:r>
              <a:rPr lang="ru-RU" smtClean="0"/>
              <a:t>Европеоиды</a:t>
            </a:r>
          </a:p>
          <a:p>
            <a:r>
              <a:rPr lang="ru-RU" smtClean="0"/>
              <a:t>Монголоиды</a:t>
            </a:r>
          </a:p>
          <a:p>
            <a:r>
              <a:rPr lang="ru-RU" smtClean="0"/>
              <a:t>Америнды</a:t>
            </a:r>
          </a:p>
          <a:p>
            <a:r>
              <a:rPr lang="ru-RU" smtClean="0"/>
              <a:t>Австралоиды</a:t>
            </a:r>
          </a:p>
          <a:p>
            <a:r>
              <a:rPr lang="ru-RU" smtClean="0"/>
              <a:t>Негроиды (африканская)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5558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Гипотезы о происхождении рас</a:t>
            </a:r>
          </a:p>
          <a:p>
            <a:r>
              <a:rPr lang="ru-RU" smtClean="0"/>
              <a:t>полицентризм</a:t>
            </a:r>
          </a:p>
          <a:p>
            <a:r>
              <a:rPr lang="ru-RU" smtClean="0"/>
              <a:t>моноцентризм</a:t>
            </a:r>
          </a:p>
          <a:p>
            <a:r>
              <a:rPr lang="ru-RU" smtClean="0"/>
              <a:t>Существуют две основные гипотезы происхождения человеческих рас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Гипотезы о происхождении рас</a:t>
            </a:r>
          </a:p>
          <a:p>
            <a:r>
              <a:rPr lang="ru-RU" smtClean="0"/>
              <a:t>полицентризм</a:t>
            </a:r>
          </a:p>
          <a:p>
            <a:r>
              <a:rPr lang="ru-RU" smtClean="0"/>
              <a:t>моноцентризм</a:t>
            </a:r>
          </a:p>
          <a:p>
            <a:r>
              <a:rPr lang="ru-RU" smtClean="0"/>
              <a:t>Существуют две основные гипотезы происхождения человеческих рас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4320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Следовательно, европеоиды, негроиды, монголоиды и австралоиды имеют свои собственные очаги расообразования. </a:t>
            </a:r>
            <a:br>
              <a:rPr lang="ru-RU" smtClean="0"/>
            </a:br>
            <a:r>
              <a:rPr lang="ru-RU" smtClean="0"/>
              <a:t>Главным в расогенезе были мутации и естественный отбор. </a:t>
            </a:r>
          </a:p>
          <a:p>
            <a:r>
              <a:rPr lang="ru-RU" smtClean="0"/>
              <a:t>В соответствии с гипотезой полицентризма или полифилии, автором которой является </a:t>
            </a:r>
            <a:br>
              <a:rPr lang="ru-RU" smtClean="0"/>
            </a:br>
            <a:r>
              <a:rPr lang="ru-RU" smtClean="0"/>
              <a:t>Ф.Вайденрайх (1947), </a:t>
            </a:r>
            <a:br>
              <a:rPr lang="ru-RU" smtClean="0"/>
            </a:br>
            <a:r>
              <a:rPr lang="ru-RU" smtClean="0"/>
              <a:t>существовало четыре очага расообразования </a:t>
            </a:r>
          </a:p>
          <a:p>
            <a:r>
              <a:rPr lang="ru-RU" smtClean="0"/>
              <a:t>в Европе или Передней Азии</a:t>
            </a:r>
          </a:p>
          <a:p>
            <a:r>
              <a:rPr lang="ru-RU" smtClean="0"/>
              <a:t>в Юго- Восточной Азии и на Больших Зондских островах</a:t>
            </a:r>
          </a:p>
          <a:p>
            <a:r>
              <a:rPr lang="ru-RU" smtClean="0"/>
              <a:t>в Африке южнее Сахары</a:t>
            </a:r>
          </a:p>
          <a:p>
            <a:r>
              <a:rPr lang="ru-RU" smtClean="0"/>
              <a:t>в Восточной Азии</a:t>
            </a:r>
          </a:p>
          <a:p>
            <a:r>
              <a:rPr lang="ru-RU" smtClean="0"/>
              <a:t>сложился очаг расообразования, где на основе европейских и переднеазиатских неандертальцев возникли европеоиды</a:t>
            </a:r>
          </a:p>
          <a:p>
            <a:r>
              <a:rPr lang="ru-RU" smtClean="0"/>
              <a:t>из африканских неандертальцев образовались негроиды</a:t>
            </a:r>
          </a:p>
          <a:p>
            <a:r>
              <a:rPr lang="ru-RU" smtClean="0"/>
              <a:t>синантропы дали начало монголоидам</a:t>
            </a:r>
          </a:p>
          <a:p>
            <a:r>
              <a:rPr lang="ru-RU" smtClean="0"/>
              <a:t>развитие питекантропов и яванских неандертальцев привело к формированию австралоидов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Следовательно, европеоиды, негроиды, монголоиды и австралоиды имеют свои собственные очаги расообразования. </a:t>
            </a:r>
            <a:br>
              <a:rPr lang="ru-RU" smtClean="0"/>
            </a:br>
            <a:r>
              <a:rPr lang="ru-RU" smtClean="0"/>
              <a:t>Главным в расогенезе были мутации и естественный отбор. </a:t>
            </a:r>
          </a:p>
          <a:p>
            <a:r>
              <a:rPr lang="ru-RU" smtClean="0"/>
              <a:t>В соответствии с гипотезой полицентризма или полифилии, автором которой является </a:t>
            </a:r>
            <a:br>
              <a:rPr lang="ru-RU" smtClean="0"/>
            </a:br>
            <a:r>
              <a:rPr lang="ru-RU" smtClean="0"/>
              <a:t>Ф.Вайденрайх (1947), </a:t>
            </a:r>
            <a:br>
              <a:rPr lang="ru-RU" smtClean="0"/>
            </a:br>
            <a:r>
              <a:rPr lang="ru-RU" smtClean="0"/>
              <a:t>существовало четыре очага расообразования </a:t>
            </a:r>
          </a:p>
          <a:p>
            <a:r>
              <a:rPr lang="ru-RU" smtClean="0"/>
              <a:t>в Европе или Передней Азии</a:t>
            </a:r>
          </a:p>
          <a:p>
            <a:r>
              <a:rPr lang="ru-RU" smtClean="0"/>
              <a:t>в Юго- Восточной Азии и на Больших Зондских островах</a:t>
            </a:r>
          </a:p>
          <a:p>
            <a:r>
              <a:rPr lang="ru-RU" smtClean="0"/>
              <a:t>в Африке южнее Сахары</a:t>
            </a:r>
          </a:p>
          <a:p>
            <a:r>
              <a:rPr lang="ru-RU" smtClean="0"/>
              <a:t>в Восточной Азии</a:t>
            </a:r>
          </a:p>
          <a:p>
            <a:r>
              <a:rPr lang="ru-RU" smtClean="0"/>
              <a:t>сложился очаг расообразования, где на основе европейских и переднеазиатских неандертальцев возникли европеоиды</a:t>
            </a:r>
          </a:p>
          <a:p>
            <a:r>
              <a:rPr lang="ru-RU" smtClean="0"/>
              <a:t>из африканских неандертальцев образовались негроиды</a:t>
            </a:r>
          </a:p>
          <a:p>
            <a:r>
              <a:rPr lang="ru-RU" smtClean="0"/>
              <a:t>синантропы дали начало монголоидам</a:t>
            </a:r>
          </a:p>
          <a:p>
            <a:r>
              <a:rPr lang="ru-RU" smtClean="0"/>
              <a:t>развитие питекантропов и яванских неандертальцев привело к формированию австралоидов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4519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2DFE-F5A6-417C-8624-4F4602E08AEE}" type="datetime1">
              <a:rPr lang="ru-RU" smtClean="0"/>
              <a:t>27.11.2015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FE91-2A38-43DC-BC96-2E6DEBD7DC8C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48159-276C-442C-A95E-4E14413EC1EA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A535A-83D3-48ED-A8F4-F6697C8D9DCC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8542-95E6-4090-A5EC-15780AA506F5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699F-DF13-4B6E-B37E-DBC7BAD5266D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FE43F-F946-4E70-B30B-950E5CC990FB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3D1E0-7BEE-4513-A5F6-DA9C11D0050F}" type="datetime1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0BBA-B16E-4533-9AC9-C1CED4126F17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6D2B7-4145-4CD7-A9EE-CCD177D6C109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E473-C13E-480F-9749-B189E8371ECA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B11659-2055-4B41-8F23-CF64854CD2E0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F083A7B-B3C5-4550-BBC9-682FBE2A8D8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Происхождение рас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80920" cy="115212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Однако эта гипотеза вызывает возражения.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Во- первых, в эволюции не известны случаи, когда бы идентичные эволюционные результаты воспроизводились несколько раз. Более того, эволюционные изменения всегда новые. </a:t>
            </a:r>
          </a:p>
          <a:p>
            <a:pPr lvl="0"/>
            <a:r>
              <a:rPr lang="ru-RU" dirty="0" smtClean="0"/>
              <a:t>Во-вторых, научных данных о том, что каждая раса обладает своим собственным очагом расообразования, не существует. 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Карта распределения цвета кожи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Picture 5" descr="карта распределения цвета кож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268413"/>
            <a:ext cx="65881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Group 49"/>
          <p:cNvGraphicFramePr>
            <a:graphicFrameLocks/>
          </p:cNvGraphicFramePr>
          <p:nvPr/>
        </p:nvGraphicFramePr>
        <p:xfrm>
          <a:off x="7235825" y="1196975"/>
          <a:ext cx="1390650" cy="5257801"/>
        </p:xfrm>
        <a:graphic>
          <a:graphicData uri="http://schemas.openxmlformats.org/drawingml/2006/table">
            <a:tbl>
              <a:tblPr/>
              <a:tblGrid>
                <a:gridCol w="1390650"/>
              </a:tblGrid>
              <a:tr h="1052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очень бледный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00"/>
                    </a:solidFill>
                  </a:tcPr>
                </a:tc>
              </a:tr>
              <a:tr h="1050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довольно бледный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50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промежуточный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00"/>
                    </a:solidFill>
                  </a:tcPr>
                </a:tc>
              </a:tr>
              <a:tr h="1050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тёмный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00"/>
                    </a:solidFill>
                  </a:tcPr>
                </a:tc>
              </a:tr>
              <a:tr h="1052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очень тёмный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332656"/>
            <a:ext cx="7776864" cy="122413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B соответствии с гипотезой моноцентризма или монофилии </a:t>
            </a:r>
            <a:br>
              <a:rPr lang="ru-RU" dirty="0" smtClean="0"/>
            </a:br>
            <a:r>
              <a:rPr lang="ru-RU" dirty="0" smtClean="0"/>
              <a:t>(Я.Я.Рогинский, 1949), которая основана:</a:t>
            </a:r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755576" y="1700808"/>
            <a:ext cx="7704856" cy="2448272"/>
          </a:xfrm>
          <a:prstGeom prst="downArrowCallou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на признании-общности происхождения;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социально- психического развития;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одинакового уровня физического и умственного развития всех рас;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55776" y="4221088"/>
            <a:ext cx="4032448" cy="15121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расы возникли от одного предка, </a:t>
            </a:r>
            <a:br>
              <a:rPr lang="ru-RU" dirty="0" smtClean="0"/>
            </a:br>
            <a:r>
              <a:rPr lang="ru-RU" dirty="0" smtClean="0"/>
              <a:t>на одной территории.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94928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Предполагается, что формирование рас произошло на территориях, Восточного Средиземноморья, Передней и, возможно Южной Азии. 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6633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Одно из важных условий формирования рас — </a:t>
            </a:r>
            <a:r>
              <a:rPr lang="ru-RU" sz="2800" b="1" i="1" dirty="0" smtClean="0"/>
              <a:t>изоляция.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97152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В Азии, Африке и Европе она в какой- то степени существует и сегодня. Между тем недавно заселенные регионы, такие, как Северная и Южная Америка, можно сравнить с котлом, в котором переплавляются все три расовые группы. Хотя общественное мнение во многих странах не поддерживает межрасовые браки, почти нет сомнений, что смешение рас неизбежно, и рано или поздно приведет к образованию гибридной популяции людей.</a:t>
            </a:r>
            <a:endParaRPr lang="ru-RU" dirty="0"/>
          </a:p>
        </p:txBody>
      </p:sp>
      <p:pic>
        <p:nvPicPr>
          <p:cNvPr id="25602" name="Picture 2" descr="Динамики существования :: Прочитайте &quot;Динамики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052736"/>
            <a:ext cx="5760640" cy="3623302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Человеческие расы складывались в течение сотен тысяч лет под влиянием географических, климатических и социальных факторов.</a:t>
            </a:r>
            <a:endParaRPr lang="ru-RU" sz="2000" dirty="0"/>
          </a:p>
        </p:txBody>
      </p:sp>
      <p:pic>
        <p:nvPicPr>
          <p:cNvPr id="24578" name="Picture 2" descr="Перепись в Бразилии показала, что белых впервые меньше в стране, чем чернокожих - Политика на Новостей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4257408" cy="38884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5157192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 умственным способностям (способность к познанию, творчеству, труду) все расы одинаковы. </a:t>
            </a:r>
            <a:r>
              <a:rPr lang="ru-RU" dirty="0" smtClean="0"/>
              <a:t>Различия </a:t>
            </a:r>
            <a:r>
              <a:rPr lang="ru-RU" dirty="0"/>
              <a:t>в уровне культуры связаны не с биологическими особенностями, а с социальными условиями развития общества. Расы подразделяются на подрасы, а те – на национальности и народности.</a:t>
            </a:r>
          </a:p>
        </p:txBody>
      </p:sp>
      <p:pic>
        <p:nvPicPr>
          <p:cNvPr id="24580" name="Picture 4" descr="admin o-planete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980728"/>
            <a:ext cx="3170056" cy="4104456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24992045_6968913_5278762_2rm2rdz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338263"/>
            <a:ext cx="8280400" cy="525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с тобой одной крови: </a:t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и я!!!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974626"/>
            <a:ext cx="3672408" cy="5078313"/>
          </a:xfrm>
          <a:prstGeom prst="rect">
            <a:avLst/>
          </a:prstGeom>
          <a:solidFill>
            <a:srgbClr val="F9F9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Деление вида Homo Sapiens на расы произошло два с половиной столетия назад. Происхождение термина «раса» точно не установлено; возможно, что он представляет собой видоизменение арабского слова «рас» (голова, начало, корень). Есть также мнение, что термин этот связан с итальянским razza, что значит «племя». Слово «раса» примерно в том смысле, как оно употребляется теперь, встречается уже у французского ученого Франсуа Бернье, который опубликовал в 1684 г. одну из первых классификаций человеческих рас.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Понятие «расы человека»</a:t>
            </a:r>
            <a:br>
              <a:rPr lang="ru-RU" b="1" dirty="0"/>
            </a:br>
            <a:endParaRPr lang="ru-RU" dirty="0"/>
          </a:p>
        </p:txBody>
      </p:sp>
      <p:pic>
        <p:nvPicPr>
          <p:cNvPr id="3075" name="Picture 3" descr="Portrait of Pierre Francois Berni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80728"/>
            <a:ext cx="4261073" cy="51845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508104" y="6237312"/>
            <a:ext cx="1863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Франсуа Бернье</a:t>
            </a:r>
            <a:endParaRPr lang="ru-RU" i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3568" y="558924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Человеческая раса </a:t>
            </a:r>
            <a:r>
              <a:rPr lang="ru-RU" dirty="0" smtClean="0"/>
              <a:t>- исторически сложившаяся группа людей, характеризующаяся общностью наследственных физических особенностей: цвет кожи, глаз и волос, разрез глаз, строение век, очертания головы и т.п.</a:t>
            </a:r>
            <a:endParaRPr lang="ru-RU" dirty="0"/>
          </a:p>
        </p:txBody>
      </p:sp>
      <p:pic>
        <p:nvPicPr>
          <p:cNvPr id="2051" name="Picture 3" descr="Правоведение задачи по трудовому праву с ответам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2656"/>
            <a:ext cx="6760840" cy="503038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К одной и той же расе может принадлежать ряд народов и носителей многих языков. Большинство ученых сходятся во мнении, что существует 3 крупных расы, которые в свою очередь распадаются на более мелкие. В настоящее время по мнению разных ученых, насчитывается 34 – 40 рас. Расы отличаются друг от друга по 30-40 элементам. Расовые особенности наследственны и являются приспособительными к условиям существования. </a:t>
            </a:r>
            <a:endParaRPr lang="ru-RU" dirty="0"/>
          </a:p>
        </p:txBody>
      </p:sp>
      <p:pic>
        <p:nvPicPr>
          <p:cNvPr id="1026" name="Picture 2" descr="Человеческие расы - Картинка 4646/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8435422" cy="3531905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692696"/>
            <a:ext cx="8352928" cy="1477328"/>
          </a:xfrm>
          <a:prstGeom prst="rect">
            <a:avLst/>
          </a:prstGeom>
          <a:solidFill>
            <a:srgbClr val="F9F9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Стремления систематизировать представления о физических типах народов, населяющих земной шар, датируются XVII веком, когда, опираясь на различия людей в строении лица, цвета кожи, волос, глаз, а также особенности языка и культурных традиций, французский врач Ф. </a:t>
            </a:r>
            <a:r>
              <a:rPr lang="ru-RU" dirty="0" err="1"/>
              <a:t>Бёрнье</a:t>
            </a:r>
            <a:r>
              <a:rPr lang="ru-RU" dirty="0"/>
              <a:t> впервые в 1684 году разделил человечество на три расы - европеоидную, негроидную и монголоидную.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История человеческих рас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2276872"/>
            <a:ext cx="2808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Сходную классификацию предлагал К.Линней, который, признавая человечество в качестве единого вида, выделял дополнительную (четвертую) </a:t>
            </a:r>
            <a:r>
              <a:rPr lang="ru-RU" dirty="0" err="1" smtClean="0"/>
              <a:t>pacy</a:t>
            </a:r>
            <a:r>
              <a:rPr lang="ru-RU" dirty="0" smtClean="0"/>
              <a:t> - лапландскую (население северных районов Швеции и Финляндии).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380672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1775 году Ж. </a:t>
            </a:r>
            <a:r>
              <a:rPr lang="ru-RU" dirty="0" err="1" smtClean="0"/>
              <a:t>Блюменбах</a:t>
            </a:r>
            <a:r>
              <a:rPr lang="ru-RU" dirty="0" smtClean="0"/>
              <a:t> разделил род человеческий на пять рас— кавказскую (белую), монгольскую (желтую), эфиопскую (черную), американскую, (красную) и малайскую (коричневую), а в 1889 году русский ученый </a:t>
            </a:r>
            <a:r>
              <a:rPr lang="ru-RU" dirty="0" err="1" smtClean="0"/>
              <a:t>И.Е.Деникер</a:t>
            </a:r>
            <a:r>
              <a:rPr lang="ru-RU" dirty="0" smtClean="0"/>
              <a:t> — на шесть основных и более чем на двадцать дополнительных рас. </a:t>
            </a:r>
            <a:endParaRPr lang="ru-RU" dirty="0"/>
          </a:p>
        </p:txBody>
      </p:sp>
      <p:pic>
        <p:nvPicPr>
          <p:cNvPr id="17411" name="Picture 3" descr="Европеоидная раса рефера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76872"/>
            <a:ext cx="4786492" cy="317105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Каждая из рас делится </a:t>
            </a:r>
            <a:br>
              <a:rPr lang="ru-RU" dirty="0" smtClean="0"/>
            </a:br>
            <a:r>
              <a:rPr lang="ru-RU" dirty="0" smtClean="0"/>
              <a:t>на малые расы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1412776"/>
            <a:ext cx="29523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/>
              <a:t>Различие между расами сводятся к особенностям цвета кожи, волос, глаз, формы носа, губ и т.д. возникли эти различия в процессе приспособления человеческих популяций к местным природным условиям. </a:t>
            </a:r>
          </a:p>
        </p:txBody>
      </p:sp>
      <p:pic>
        <p:nvPicPr>
          <p:cNvPr id="4" name="Picture 4" descr="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5472113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260648"/>
            <a:ext cx="8280920" cy="1200329"/>
          </a:xfrm>
          <a:prstGeom prst="rect">
            <a:avLst/>
          </a:prstGeom>
          <a:solidFill>
            <a:srgbClr val="F9F9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На основании результатов изучения антигенов </a:t>
            </a:r>
            <a:r>
              <a:rPr lang="ru-RU" dirty="0" smtClean="0"/>
              <a:t>крови У.Бойдом в </a:t>
            </a:r>
            <a:r>
              <a:rPr lang="ru-RU" dirty="0"/>
              <a:t>1953 году было выделено в человечестве пять рас. Несмотря на наличие современных научных классификаций, в наше время очень широко распространено подразделение человечества на европеоидов, негроидов, монголоидов и австралоидов.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44824"/>
            <a:ext cx="2448272" cy="1224136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Европеоидная (евразийская)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356992"/>
            <a:ext cx="2448272" cy="122413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Монголоидная (азиатско-американская)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869160"/>
            <a:ext cx="2448272" cy="12961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Негроидная (экваториальная)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916832"/>
            <a:ext cx="2880320" cy="936104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Европеоиды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3212976"/>
            <a:ext cx="2880320" cy="64807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Монголоиды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005064"/>
            <a:ext cx="2880320" cy="64807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Америнды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60032" y="4869160"/>
            <a:ext cx="2880320" cy="64807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Австралоиды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60032" y="5661248"/>
            <a:ext cx="2880320" cy="648072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Негроиды (африканская)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3203848" y="3284984"/>
            <a:ext cx="1440160" cy="50405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203848" y="4077072"/>
            <a:ext cx="1440160" cy="504056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203848" y="5013176"/>
            <a:ext cx="1440160" cy="504056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203848" y="5661248"/>
            <a:ext cx="1440160" cy="504056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203848" y="2204864"/>
            <a:ext cx="1440160" cy="504056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22114"/>
          </a:xfrm>
        </p:spPr>
        <p:txBody>
          <a:bodyPr/>
          <a:lstStyle/>
          <a:p>
            <a:pPr algn="ctr"/>
            <a:r>
              <a:rPr lang="ru-RU" dirty="0" smtClean="0"/>
              <a:t>Гипотезы о происхождении рас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221088"/>
            <a:ext cx="3672408" cy="216024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полицентризм</a:t>
            </a:r>
            <a:endParaRPr lang="ru-RU" sz="3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4221088"/>
            <a:ext cx="3672408" cy="216024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моноцентризм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844824"/>
            <a:ext cx="6192688" cy="136815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Существуют две основные гипотезы происхождения человеческих рас</a:t>
            </a:r>
            <a:endParaRPr lang="ru-RU" sz="28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084168" y="3356992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267744" y="3356992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83568" y="5804346"/>
            <a:ext cx="7704856" cy="923330"/>
          </a:xfrm>
          <a:prstGeom prst="rect">
            <a:avLst/>
          </a:prstGeom>
          <a:solidFill>
            <a:srgbClr val="F9F9F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Следовательно</a:t>
            </a:r>
            <a:r>
              <a:rPr lang="ru-RU" dirty="0"/>
              <a:t>, европеоиды, негроиды, монголоиды и австралоиды имеют свои собственные очаги расообразования.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Главным </a:t>
            </a:r>
            <a:r>
              <a:rPr lang="ru-RU" dirty="0"/>
              <a:t>в расогенезе были мутации и естественный отбор.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568952" cy="144016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соответствии с гипотезой полицентризма или полифилии, автором которой является </a:t>
            </a:r>
            <a:br>
              <a:rPr lang="ru-RU" sz="2400" dirty="0" smtClean="0"/>
            </a:br>
            <a:r>
              <a:rPr lang="ru-RU" sz="2400" dirty="0" smtClean="0"/>
              <a:t>Ф.Вайденрайх (1947), </a:t>
            </a:r>
            <a:br>
              <a:rPr lang="ru-RU" sz="2400" dirty="0" smtClean="0"/>
            </a:br>
            <a:r>
              <a:rPr lang="ru-RU" sz="2400" dirty="0" smtClean="0"/>
              <a:t>существовало четыре очага расообразования </a:t>
            </a:r>
            <a:endParaRPr lang="ru-RU" sz="2400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395536" y="1916832"/>
            <a:ext cx="1728192" cy="1800200"/>
          </a:xfrm>
          <a:prstGeom prst="downArrowCallou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Европе или Передней Азии</a:t>
            </a:r>
            <a:endParaRPr lang="ru-RU" dirty="0"/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6948264" y="1916832"/>
            <a:ext cx="1728192" cy="1800200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 Юго- Восточной Азии и на Больших Зондских островах</a:t>
            </a:r>
            <a:endParaRPr lang="ru-RU" sz="1400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2627784" y="1916832"/>
            <a:ext cx="1728192" cy="1800200"/>
          </a:xfrm>
          <a:prstGeom prst="downArrowCallou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Африке южнее Сахары</a:t>
            </a:r>
            <a:endParaRPr lang="ru-RU" dirty="0"/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4788024" y="1916832"/>
            <a:ext cx="1728192" cy="1800200"/>
          </a:xfrm>
          <a:prstGeom prst="downArrowCallou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Восточной Азии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861048"/>
            <a:ext cx="1872208" cy="19442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сложился очаг расообразования, где на основе европейских и переднеазиатских неандертальцев возникли европеоиды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27784" y="3861048"/>
            <a:ext cx="1800200" cy="19442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из африканских неандертальцев образовались негроиды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860032" y="3861048"/>
            <a:ext cx="1656184" cy="194421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синантропы дали начало монголоидам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20272" y="3861048"/>
            <a:ext cx="1584176" cy="194421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развитие питекантропов и яванских неандертальцев привело к формированию австралоидов</a:t>
            </a:r>
            <a:endParaRPr lang="ru-RU" sz="1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236</TotalTime>
  <Words>2060</Words>
  <Application>Microsoft Office PowerPoint</Application>
  <PresentationFormat>Екран (4:3)</PresentationFormat>
  <Paragraphs>202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Справедливость</vt:lpstr>
      <vt:lpstr>Происхождение рас</vt:lpstr>
      <vt:lpstr>Понятие «расы человека» </vt:lpstr>
      <vt:lpstr>Презентація PowerPoint</vt:lpstr>
      <vt:lpstr>Презентація PowerPoint</vt:lpstr>
      <vt:lpstr>История человеческих рас</vt:lpstr>
      <vt:lpstr>Каждая из рас делится  на малые расы</vt:lpstr>
      <vt:lpstr>Презентація PowerPoint</vt:lpstr>
      <vt:lpstr>Гипотезы о происхождении рас</vt:lpstr>
      <vt:lpstr>Презентація PowerPoint</vt:lpstr>
      <vt:lpstr>Однако эта гипотеза вызывает возражения.  </vt:lpstr>
      <vt:lpstr>Карта распределения цвета кожи </vt:lpstr>
      <vt:lpstr>Презентація PowerPoint</vt:lpstr>
      <vt:lpstr>Презентація PowerPoint</vt:lpstr>
      <vt:lpstr>Презентація PowerPoint</vt:lpstr>
      <vt:lpstr>Мы с тобой одной крови:  ты и я!!!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Происхождение рас</dc:title>
  <dc:creator>1</dc:creator>
  <cp:lastModifiedBy>LEGION</cp:lastModifiedBy>
  <cp:revision>27</cp:revision>
  <dcterms:created xsi:type="dcterms:W3CDTF">2015-04-16T13:30:51Z</dcterms:created>
  <dcterms:modified xsi:type="dcterms:W3CDTF">2015-11-27T10:49:32Z</dcterms:modified>
</cp:coreProperties>
</file>