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7C551-14FB-49CB-920B-BF72F576485F}" type="datetimeFigureOut">
              <a:rPr lang="uk-UA" smtClean="0"/>
              <a:t>27.11.2015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79BC4-99D3-4709-9D9B-79D4085E136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0360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Физиологические адаптации</a:t>
            </a:r>
          </a:p>
          <a:p>
            <a:r>
              <a:rPr lang="ru-RU" smtClean="0"/>
              <a:t>Григорьева Анастасия 9 «а» класс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Физиологические адаптации</a:t>
            </a:r>
          </a:p>
          <a:p>
            <a:r>
              <a:rPr lang="ru-RU" smtClean="0"/>
              <a:t>Григорьева Анастасия 9 «а» класс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1189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Физиологические адаптации</a:t>
            </a:r>
          </a:p>
          <a:p>
            <a:r>
              <a:rPr lang="ru-RU" smtClean="0"/>
              <a:t> - это приспособленность процессов жизнедеятельности живых организмов к условиям обитания.</a:t>
            </a:r>
          </a:p>
          <a:p>
            <a:r>
              <a:rPr lang="ru-RU" smtClean="0"/>
              <a:t>При изменении условий среды приспособления оказываются бесполезными.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Физиологические адаптации</a:t>
            </a:r>
          </a:p>
          <a:p>
            <a:r>
              <a:rPr lang="ru-RU" smtClean="0"/>
              <a:t> - это приспособленность процессов жизнедеятельности живых организмов к условиям обитания.</a:t>
            </a:r>
          </a:p>
          <a:p>
            <a:r>
              <a:rPr lang="ru-RU" smtClean="0"/>
              <a:t>При изменении условий среды приспособления оказываются бесполезными.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7973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Физиологические адаптации:</a:t>
            </a:r>
          </a:p>
          <a:p>
            <a:r>
              <a:rPr lang="ru-RU" smtClean="0"/>
              <a:t>Накопление жира</a:t>
            </a:r>
          </a:p>
          <a:p>
            <a:r>
              <a:rPr lang="ru-RU" smtClean="0"/>
              <a:t>Сильное развитие органов чувств</a:t>
            </a:r>
          </a:p>
          <a:p>
            <a:r>
              <a:rPr lang="ru-RU" smtClean="0"/>
              <a:t>Быстрый цикл развития</a:t>
            </a:r>
          </a:p>
          <a:p>
            <a:r>
              <a:rPr lang="ru-RU" smtClean="0"/>
              <a:t>Особенности питания</a:t>
            </a:r>
          </a:p>
          <a:p>
            <a:r>
              <a:rPr lang="ru-RU" smtClean="0"/>
              <a:t>Особенности дыхания</a:t>
            </a:r>
          </a:p>
          <a:p>
            <a:r>
              <a:rPr lang="ru-RU" smtClean="0"/>
              <a:t>Особенности выделения</a:t>
            </a:r>
          </a:p>
          <a:p>
            <a:r>
              <a:rPr lang="ru-RU" smtClean="0"/>
              <a:t>Особенности кровообращения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Физиологические адаптации:</a:t>
            </a:r>
          </a:p>
          <a:p>
            <a:r>
              <a:rPr lang="ru-RU" smtClean="0"/>
              <a:t>Накопление жира</a:t>
            </a:r>
          </a:p>
          <a:p>
            <a:r>
              <a:rPr lang="ru-RU" smtClean="0"/>
              <a:t>Сильное развитие органов чувств</a:t>
            </a:r>
          </a:p>
          <a:p>
            <a:r>
              <a:rPr lang="ru-RU" smtClean="0"/>
              <a:t>Быстрый цикл развития</a:t>
            </a:r>
          </a:p>
          <a:p>
            <a:r>
              <a:rPr lang="ru-RU" smtClean="0"/>
              <a:t>Особенности питания</a:t>
            </a:r>
          </a:p>
          <a:p>
            <a:r>
              <a:rPr lang="ru-RU" smtClean="0"/>
              <a:t>Особенности дыхания</a:t>
            </a:r>
          </a:p>
          <a:p>
            <a:r>
              <a:rPr lang="ru-RU" smtClean="0"/>
              <a:t>Особенности выделения</a:t>
            </a:r>
          </a:p>
          <a:p>
            <a:r>
              <a:rPr lang="ru-RU" smtClean="0"/>
              <a:t>Особенности кровообращения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1152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Физиологические адаптации:</a:t>
            </a:r>
            <a:br>
              <a:rPr lang="ru-RU" smtClean="0"/>
            </a:br>
            <a:r>
              <a:rPr lang="ru-RU" smtClean="0"/>
              <a:t>накопление жира</a:t>
            </a:r>
          </a:p>
          <a:p>
            <a:r>
              <a:rPr lang="ru-RU" smtClean="0"/>
              <a:t>Накопление жира пустынными животными перед наступлением засушливого сезона. Верблюд может обходиться без воды, теряя при этом до 40% веса тела.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Физиологические адаптации:</a:t>
            </a:r>
            <a:br>
              <a:rPr lang="ru-RU" smtClean="0"/>
            </a:br>
            <a:r>
              <a:rPr lang="ru-RU" smtClean="0"/>
              <a:t>накопление жира</a:t>
            </a:r>
          </a:p>
          <a:p>
            <a:r>
              <a:rPr lang="ru-RU" smtClean="0"/>
              <a:t>Накопление жира пустынными животными перед наступлением засушливого сезона. Верблюд может обходиться без воды, теряя при этом до 40% веса тела.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2500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Физиологические адаптации:</a:t>
            </a:r>
            <a:br>
              <a:rPr lang="ru-RU" smtClean="0"/>
            </a:br>
            <a:r>
              <a:rPr lang="ru-RU" smtClean="0"/>
              <a:t>сильное развитие органов чувств</a:t>
            </a:r>
          </a:p>
          <a:p>
            <a:r>
              <a:rPr lang="ru-RU" smtClean="0"/>
              <a:t>Летучие мыши используют эхолокацию для ориентации в пространстве и определения местоположения объектов вокруг, при помощи высокочастотных звуковых сигналов.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Физиологические адаптации:</a:t>
            </a:r>
            <a:br>
              <a:rPr lang="ru-RU" smtClean="0"/>
            </a:br>
            <a:r>
              <a:rPr lang="ru-RU" smtClean="0"/>
              <a:t>сильное развитие органов чувств</a:t>
            </a:r>
          </a:p>
          <a:p>
            <a:r>
              <a:rPr lang="ru-RU" smtClean="0"/>
              <a:t>Летучие мыши используют эхолокацию для ориентации в пространстве и определения местоположения объектов вокруг, при помощи высокочастотных звуковых сигналов.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5493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Физиологические адаптации</a:t>
            </a:r>
          </a:p>
          <a:p>
            <a:r>
              <a:rPr lang="ru-RU" smtClean="0"/>
              <a:t>Железы, выделяющие растворы солей, расположены у самых глаз крокодила, и кажется, будто хищник плачет.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Физиологические адаптации</a:t>
            </a:r>
          </a:p>
          <a:p>
            <a:r>
              <a:rPr lang="ru-RU" smtClean="0"/>
              <a:t>Железы, выделяющие растворы солей, расположены у самых глаз крокодила, и кажется, будто хищник плачет.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48025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Физиологические адаптации</a:t>
            </a:r>
          </a:p>
          <a:p>
            <a:r>
              <a:rPr lang="ru-RU" smtClean="0"/>
              <a:t>Ныряющие животные имеют пигмент, способный связывать в 10 раз и больше кислорода, чем гемоглобина – миоглобин.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Физиологические адаптации</a:t>
            </a:r>
          </a:p>
          <a:p>
            <a:r>
              <a:rPr lang="ru-RU" smtClean="0"/>
              <a:t>Ныряющие животные имеют пигмент, способный связывать в 10 раз и больше кислорода, чем гемоглобина – миоглобин.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34925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Приспособления животных для поиска пищи или партнера:</a:t>
            </a:r>
          </a:p>
          <a:p>
            <a:endParaRPr lang="ru-RU" smtClean="0"/>
          </a:p>
          <a:p>
            <a:r>
              <a:rPr lang="ru-RU" smtClean="0"/>
              <a:t>Органы химического чувства – насекомые.</a:t>
            </a:r>
          </a:p>
          <a:p>
            <a:endParaRPr lang="ru-RU" smtClean="0"/>
          </a:p>
          <a:p>
            <a:r>
              <a:rPr lang="ru-RU" smtClean="0"/>
              <a:t>Термолокация – змеи.</a:t>
            </a:r>
          </a:p>
          <a:p>
            <a:endParaRPr lang="ru-RU" smtClean="0"/>
          </a:p>
          <a:p>
            <a:r>
              <a:rPr lang="ru-RU" smtClean="0"/>
              <a:t>Эхолокация – летучие мыши, совы, дельфины.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Приспособления животных для поиска пищи или партнера:</a:t>
            </a:r>
          </a:p>
          <a:p>
            <a:endParaRPr lang="ru-RU" smtClean="0"/>
          </a:p>
          <a:p>
            <a:r>
              <a:rPr lang="ru-RU" smtClean="0"/>
              <a:t>Органы химического чувства – насекомые.</a:t>
            </a:r>
          </a:p>
          <a:p>
            <a:endParaRPr lang="ru-RU" smtClean="0"/>
          </a:p>
          <a:p>
            <a:r>
              <a:rPr lang="ru-RU" smtClean="0"/>
              <a:t>Термолокация – змеи.</a:t>
            </a:r>
          </a:p>
          <a:p>
            <a:endParaRPr lang="ru-RU" smtClean="0"/>
          </a:p>
          <a:p>
            <a:r>
              <a:rPr lang="ru-RU" smtClean="0"/>
              <a:t>Эхолокация – летучие мыши, совы, дельфины.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76955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Вывод:</a:t>
            </a:r>
          </a:p>
          <a:p>
            <a:r>
              <a:rPr lang="ru-RU" smtClean="0"/>
              <a:t>Целесообразность живой природы имеет временный характер, так как эта целесообразность полезна в определённых условиях.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Вывод:</a:t>
            </a:r>
          </a:p>
          <a:p>
            <a:r>
              <a:rPr lang="ru-RU" smtClean="0"/>
              <a:t>Целесообразность живой природы имеет временный характер, так как эта целесообразность полезна в определённых условиях.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054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AAABE-BC6E-4D71-BE20-C8013552B5FB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737E-915A-474F-B975-C47D61A90321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C0DE7-2EA0-40EE-B0EA-CFDE47D8B264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737E-915A-474F-B975-C47D61A90321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6FA54-108F-41A1-AA08-F67408562FB9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737E-915A-474F-B975-C47D61A90321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B1B01-934C-4A82-A946-A0E1D5B192F2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737E-915A-474F-B975-C47D61A90321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EC762-53F3-4988-8009-1F1D575E12F4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737E-915A-474F-B975-C47D61A90321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0219-4295-40D7-949E-62A1742DEA85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737E-915A-474F-B975-C47D61A90321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5847E-3B56-4885-AB87-6A3AEE049170}" type="datetime1">
              <a:rPr lang="ru-RU" smtClean="0"/>
              <a:t>27.11.2015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737E-915A-474F-B975-C47D61A90321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F9FD0-D2BE-42D3-816F-1E03DB84CB9E}" type="datetime1">
              <a:rPr lang="ru-RU" smtClean="0"/>
              <a:t>27.11.2015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737E-915A-474F-B975-C47D61A90321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7652F-A904-4069-AA36-A89431FD1D91}" type="datetime1">
              <a:rPr lang="ru-RU" smtClean="0"/>
              <a:t>27.11.2015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737E-915A-474F-B975-C47D61A90321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44388-EB6D-4FDC-8AE8-8E7374899E65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737E-915A-474F-B975-C47D61A90321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BB400-3CC7-48EE-82C7-57B89C92B2AC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737E-915A-474F-B975-C47D61A90321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FC7F8-BB1C-4D0D-AA3F-9B5C18390E4A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8737E-915A-474F-B975-C47D61A90321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latin typeface="TruthCYR Ultra" pitchFamily="50" charset="-52"/>
              </a:rPr>
              <a:t>Физиологические адаптации</a:t>
            </a:r>
            <a:endParaRPr lang="ru-RU" sz="5400" dirty="0">
              <a:latin typeface="TruthCYR Ultra" pitchFamily="50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1129680"/>
          </a:xfrm>
        </p:spPr>
        <p:txBody>
          <a:bodyPr/>
          <a:lstStyle/>
          <a:p>
            <a:r>
              <a:rPr lang="ru-RU" b="1" dirty="0" smtClean="0"/>
              <a:t>Григорьева Анастасия 9 «а» класс</a:t>
            </a:r>
            <a:endParaRPr lang="ru-RU" b="1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6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ruthCYR Ultra" pitchFamily="50" charset="-52"/>
              </a:rPr>
              <a:t>Физиологические адаптации</a:t>
            </a:r>
            <a:endParaRPr lang="ru-RU" dirty="0">
              <a:latin typeface="TruthCYR Ultra" pitchFamily="50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/>
              <a:t> </a:t>
            </a:r>
            <a:r>
              <a:rPr lang="ru-RU" sz="4000" b="1" dirty="0" smtClean="0"/>
              <a:t>- это приспособленность процессов жизнедеятельности живых организмов к условиям обитания.</a:t>
            </a:r>
          </a:p>
          <a:p>
            <a:pPr>
              <a:buNone/>
            </a:pPr>
            <a:r>
              <a:rPr lang="ru-RU" sz="4000" dirty="0" smtClean="0"/>
              <a:t>При изменении условий среды приспособления оказываются бесполезными.</a:t>
            </a:r>
          </a:p>
          <a:p>
            <a:pPr>
              <a:buNone/>
            </a:pPr>
            <a:endParaRPr lang="ru-RU" sz="4000" b="1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ruthCYR Ultra" pitchFamily="50" charset="-52"/>
              </a:rPr>
              <a:t>Физиологические адаптации:</a:t>
            </a:r>
            <a:endParaRPr lang="ru-RU" dirty="0">
              <a:latin typeface="TruthCYR Ultra" pitchFamily="50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Накопление жира</a:t>
            </a:r>
          </a:p>
          <a:p>
            <a:r>
              <a:rPr lang="ru-RU" dirty="0" smtClean="0"/>
              <a:t>Сильное развитие органов чувств</a:t>
            </a:r>
          </a:p>
          <a:p>
            <a:r>
              <a:rPr lang="ru-RU" dirty="0" smtClean="0"/>
              <a:t>Быстрый цикл развития</a:t>
            </a:r>
          </a:p>
          <a:p>
            <a:r>
              <a:rPr lang="ru-RU" dirty="0" smtClean="0"/>
              <a:t>Особенности питания</a:t>
            </a:r>
          </a:p>
          <a:p>
            <a:r>
              <a:rPr lang="ru-RU" dirty="0" smtClean="0"/>
              <a:t>Особенности дыхания</a:t>
            </a:r>
          </a:p>
          <a:p>
            <a:r>
              <a:rPr lang="ru-RU" dirty="0" smtClean="0"/>
              <a:t>Особенности выделения</a:t>
            </a:r>
          </a:p>
          <a:p>
            <a:r>
              <a:rPr lang="ru-RU" dirty="0" smtClean="0"/>
              <a:t>Особенности кровообращения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Физиологические адаптации:</a:t>
            </a:r>
            <a:br>
              <a:rPr lang="ru-RU" b="1" dirty="0" smtClean="0"/>
            </a:br>
            <a:r>
              <a:rPr lang="ru-RU" b="1" u="sng" dirty="0" smtClean="0"/>
              <a:t>накопление жира</a:t>
            </a:r>
            <a:endParaRPr lang="ru-RU" b="1" u="sng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Накопление жира пустынными животными перед наступлением засушливого сезона. Верблюд может обходиться без воды, теряя при этом до 40% веса тела.</a:t>
            </a:r>
            <a:endParaRPr lang="ru-RU" dirty="0"/>
          </a:p>
        </p:txBody>
      </p:sp>
      <p:pic>
        <p:nvPicPr>
          <p:cNvPr id="8" name="Рисунок 7" descr="wallpapers_68163.jpg"/>
          <p:cNvPicPr>
            <a:picLocks noChangeAspect="1"/>
          </p:cNvPicPr>
          <p:nvPr/>
        </p:nvPicPr>
        <p:blipFill>
          <a:blip r:embed="rId3" cstate="print"/>
          <a:srcRect b="4441"/>
          <a:stretch>
            <a:fillRect/>
          </a:stretch>
        </p:blipFill>
        <p:spPr>
          <a:xfrm>
            <a:off x="2295914" y="3575306"/>
            <a:ext cx="4580342" cy="3282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Физиологические адаптации:</a:t>
            </a:r>
            <a:br>
              <a:rPr lang="ru-RU" b="1" dirty="0" smtClean="0"/>
            </a:br>
            <a:r>
              <a:rPr lang="ru-RU" b="1" u="sng" dirty="0" smtClean="0"/>
              <a:t>сильное развитие органов чувств</a:t>
            </a:r>
            <a:endParaRPr lang="ru-RU" b="1" u="sng" dirty="0"/>
          </a:p>
        </p:txBody>
      </p:sp>
      <p:pic>
        <p:nvPicPr>
          <p:cNvPr id="6" name="Содержимое 5" descr="животные-летучая-мышь-фото-265977.jpe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267744" y="3429000"/>
            <a:ext cx="457200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91264" cy="2188840"/>
          </a:xfrm>
        </p:spPr>
        <p:txBody>
          <a:bodyPr>
            <a:noAutofit/>
          </a:bodyPr>
          <a:lstStyle/>
          <a:p>
            <a:r>
              <a:rPr lang="ru-RU" dirty="0" smtClean="0"/>
              <a:t>Летучие мыши используют </a:t>
            </a:r>
            <a:r>
              <a:rPr lang="ru-RU" dirty="0" err="1" smtClean="0"/>
              <a:t>эхолокацию</a:t>
            </a:r>
            <a:r>
              <a:rPr lang="ru-RU" dirty="0" smtClean="0"/>
              <a:t> для ориентации в пространстве и определения местоположения объектов вокруг, при помощи высокочастотных звуковых сигналов.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Физиологические адаптации</a:t>
            </a:r>
            <a:endParaRPr lang="ru-RU" b="1" u="sng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91264" cy="262088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Железы, выделяющие растворы солей, расположены у самых глаз крокодила, и кажется, будто хищник плачет.</a:t>
            </a:r>
            <a:endParaRPr lang="ru-RU" sz="3600" dirty="0"/>
          </a:p>
        </p:txBody>
      </p:sp>
      <p:pic>
        <p:nvPicPr>
          <p:cNvPr id="8" name="Содержимое 7" descr="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267745" y="3401616"/>
            <a:ext cx="4608512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Физиологические адаптации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363272" cy="298092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Ныряющие животные имеют пигмент, способный связывать в 10 раз и больше кислорода, чем гемоглобина – </a:t>
            </a:r>
            <a:r>
              <a:rPr lang="ru-RU" sz="3600" b="1" dirty="0" smtClean="0"/>
              <a:t>миоглобин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5" name="Содержимое 4" descr="penguins_0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267744" y="3933056"/>
            <a:ext cx="4679910" cy="2924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Приспособления животных для поиска пищи или партнера:</a:t>
            </a:r>
            <a:endParaRPr lang="ru-RU" b="1" u="sng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600200"/>
            <a:ext cx="8352928" cy="4525963"/>
          </a:xfrm>
        </p:spPr>
        <p:txBody>
          <a:bodyPr>
            <a:normAutofit fontScale="92500"/>
          </a:bodyPr>
          <a:lstStyle/>
          <a:p>
            <a:endParaRPr lang="ru-RU" sz="3600" b="1" dirty="0" smtClean="0"/>
          </a:p>
          <a:p>
            <a:r>
              <a:rPr lang="ru-RU" sz="3600" b="1" dirty="0" smtClean="0"/>
              <a:t>Органы химического чувства </a:t>
            </a:r>
            <a:r>
              <a:rPr lang="ru-RU" sz="3600" dirty="0" smtClean="0"/>
              <a:t>– насекомые.</a:t>
            </a:r>
          </a:p>
          <a:p>
            <a:endParaRPr lang="ru-RU" sz="3600" dirty="0" smtClean="0"/>
          </a:p>
          <a:p>
            <a:r>
              <a:rPr lang="ru-RU" sz="3600" b="1" dirty="0" err="1" smtClean="0"/>
              <a:t>Термолокация</a:t>
            </a:r>
            <a:r>
              <a:rPr lang="ru-RU" sz="3600" dirty="0" smtClean="0"/>
              <a:t> – змеи.</a:t>
            </a:r>
          </a:p>
          <a:p>
            <a:endParaRPr lang="ru-RU" sz="3600" dirty="0" smtClean="0"/>
          </a:p>
          <a:p>
            <a:r>
              <a:rPr lang="ru-RU" sz="3600" b="1" dirty="0" err="1" smtClean="0"/>
              <a:t>Эхолокация</a:t>
            </a:r>
            <a:r>
              <a:rPr lang="ru-RU" sz="3600" dirty="0" smtClean="0"/>
              <a:t> – летучие мыши, совы, дельфины.</a:t>
            </a:r>
            <a:endParaRPr lang="ru-RU" sz="36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ruthCYR Ultra" pitchFamily="50" charset="-52"/>
              </a:rPr>
              <a:t>Вывод:</a:t>
            </a:r>
            <a:endParaRPr lang="ru-RU" dirty="0">
              <a:latin typeface="TruthCYR Ultra" pitchFamily="50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Целесообразность живой природы имеет временный характер, так как эта целесообразность полезна в определённых </a:t>
            </a:r>
            <a:r>
              <a:rPr lang="ru-RU" sz="4000" dirty="0" smtClean="0"/>
              <a:t>условиях.</a:t>
            </a:r>
            <a:endParaRPr lang="ru-RU" sz="40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6a89e7f5946d8352b4c582d7c59440426650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499</Words>
  <Application>Microsoft Office PowerPoint</Application>
  <PresentationFormat>Екран (4:3)</PresentationFormat>
  <Paragraphs>119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Тема Office</vt:lpstr>
      <vt:lpstr>Физиологические адаптации</vt:lpstr>
      <vt:lpstr>Физиологические адаптации</vt:lpstr>
      <vt:lpstr>Физиологические адаптации:</vt:lpstr>
      <vt:lpstr>Физиологические адаптации: накопление жира</vt:lpstr>
      <vt:lpstr>Физиологические адаптации: сильное развитие органов чувств</vt:lpstr>
      <vt:lpstr>Физиологические адаптации</vt:lpstr>
      <vt:lpstr>Физиологические адаптации</vt:lpstr>
      <vt:lpstr>Приспособления животных для поиска пищи или партнера:</vt:lpstr>
      <vt:lpstr>Вывод: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Физиологические адаптации</dc:title>
  <dc:creator>Владелец</dc:creator>
  <cp:lastModifiedBy>LEGION</cp:lastModifiedBy>
  <cp:revision>16</cp:revision>
  <dcterms:created xsi:type="dcterms:W3CDTF">2014-10-07T17:57:37Z</dcterms:created>
  <dcterms:modified xsi:type="dcterms:W3CDTF">2015-11-27T10:47:28Z</dcterms:modified>
</cp:coreProperties>
</file>