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59" r:id="rId23"/>
    <p:sldId id="257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636ED-F190-458E-9FB8-689CF3882302}" type="datetimeFigureOut">
              <a:rPr lang="uk-UA" smtClean="0"/>
              <a:t>27.11.2015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3B2B8-8ACA-402F-80D4-E41015B01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90374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          </a:t>
            </a:r>
          </a:p>
          <a:p>
            <a:r>
              <a:rPr lang="ru-RU" smtClean="0"/>
              <a:t>           Хищники </a:t>
            </a:r>
          </a:p>
          <a:p>
            <a:r>
              <a:rPr lang="ru-RU" smtClean="0"/>
              <a:t>Учитель биологии МОБУ СОШ ЛГО </a:t>
            </a:r>
          </a:p>
          <a:p>
            <a:r>
              <a:rPr lang="ru-RU" smtClean="0"/>
              <a:t>с. Пантелеймоновка Г. П. Яценко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          </a:t>
            </a:r>
          </a:p>
          <a:p>
            <a:r>
              <a:rPr lang="ru-RU" smtClean="0"/>
              <a:t>           Хищники </a:t>
            </a:r>
          </a:p>
          <a:p>
            <a:r>
              <a:rPr lang="ru-RU" smtClean="0"/>
              <a:t>Учитель биологии МОБУ СОШ ЛГО </a:t>
            </a:r>
          </a:p>
          <a:p>
            <a:r>
              <a:rPr lang="ru-RU" smtClean="0"/>
              <a:t>с. Пантелеймоновка Г. П. Яценко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3388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Комодский варан. Несмотря на кажущуюся неуклюжесть, варан способен вставать на задние ноги, чтобы дотянуться до пищи, находящейся на дереве. Он быстро бегает, развивая на коротких дистанциях скорость 20 км/ч.</a:t>
            </a:r>
          </a:p>
          <a:p>
            <a:r>
              <a:rPr lang="ru-RU" smtClean="0"/>
              <a:t>Ядозуб. Медлительные существа с яркой окраской тела. Укус ящерицы смертельно опасен. Яд выделяют слюнные железы, смачивая им нижние зубы. Ядозуб питается любыми животными, которые не могут от него убежать.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Комодский варан. Несмотря на кажущуюся неуклюжесть, варан способен вставать на задние ноги, чтобы дотянуться до пищи, находящейся на дереве. Он быстро бегает, развивая на коротких дистанциях скорость 20 км/ч.</a:t>
            </a:r>
          </a:p>
          <a:p>
            <a:r>
              <a:rPr lang="ru-RU" smtClean="0"/>
              <a:t>Ядозуб. Медлительные существа с яркой окраской тела. Укус ящерицы смертельно опасен. Яд выделяют слюнные железы, смачивая им нижние зубы. Ядозуб питается любыми животными, которые не могут от него убежать.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1254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Грифовая черепаха</a:t>
            </a:r>
          </a:p>
          <a:p>
            <a:r>
              <a:rPr lang="ru-RU" smtClean="0"/>
              <a:t>Трионикс </a:t>
            </a:r>
          </a:p>
          <a:p>
            <a:r>
              <a:rPr lang="ru-RU" smtClean="0"/>
              <a:t>    Челюсти у трионикса и грифовой черепахи отличаются неимоверной силой, а их роговые края очень острые. Такими челюстями черепахи не только ловят свою добычу, но и  успешно обороняются от врагов.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Грифовая черепаха</a:t>
            </a:r>
          </a:p>
          <a:p>
            <a:r>
              <a:rPr lang="ru-RU" smtClean="0"/>
              <a:t>Трионикс </a:t>
            </a:r>
          </a:p>
          <a:p>
            <a:r>
              <a:rPr lang="ru-RU" smtClean="0"/>
              <a:t>    Челюсти у трионикса и грифовой черепахи отличаются неимоверной силой, а их роговые края очень острые. Такими челюстями черепахи не только ловят свою добычу, но и  успешно обороняются от врагов.</a:t>
            </a:r>
          </a:p>
          <a:p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2888133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Змеи появились на Земле позднее других пресмыкающихся  - всего около 140 млн. лет назад.</a:t>
            </a:r>
          </a:p>
          <a:p>
            <a:endParaRPr lang="ru-RU" smtClean="0"/>
          </a:p>
          <a:p>
            <a:r>
              <a:rPr lang="ru-RU" smtClean="0"/>
              <a:t>Анаконда и сетчатый питон борются за звание самой крупной змеи планеты. Питоны достигают в длину около 9 м. Анаконды несколько короче, но толще питонов, а поэтому превосходят их по весу.</a:t>
            </a:r>
          </a:p>
          <a:p>
            <a:r>
              <a:rPr lang="ru-RU" smtClean="0"/>
              <a:t>          Сетчатый питон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Анаконда 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Змеи появились на Земле позднее других пресмыкающихся  - всего около 140 млн. лет назад.</a:t>
            </a:r>
          </a:p>
          <a:p>
            <a:endParaRPr lang="ru-RU" smtClean="0"/>
          </a:p>
          <a:p>
            <a:r>
              <a:rPr lang="ru-RU" smtClean="0"/>
              <a:t>Анаконда и сетчатый питон борются за звание самой крупной змеи планеты. Питоны достигают в длину около 9 м. Анаконды несколько короче, но толще питонов, а поэтому превосходят их по весу.</a:t>
            </a:r>
          </a:p>
          <a:p>
            <a:r>
              <a:rPr lang="ru-RU" smtClean="0"/>
              <a:t>          Сетчатый питон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Анаконда 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1548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Гремучие змеи – представители группы ямкоголовых змей. Характерная особенность гремучих змей – погремушка на хвосте.</a:t>
            </a:r>
          </a:p>
          <a:p>
            <a:r>
              <a:rPr lang="ru-RU" smtClean="0"/>
              <a:t>    Самая крупная из них– бушмейстер или сурукуку, обитающая в труднодоступных районах Южной Америки. Средний размер бушмейстера около 2,5 – 3 м, но встречаются особи длиной </a:t>
            </a:r>
          </a:p>
          <a:p>
            <a:r>
              <a:rPr lang="ru-RU" smtClean="0"/>
              <a:t>3,65 м.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Гремучие змеи – представители группы ямкоголовых змей. Характерная особенность гремучих змей – погремушка на хвосте.</a:t>
            </a:r>
          </a:p>
          <a:p>
            <a:r>
              <a:rPr lang="ru-RU" smtClean="0"/>
              <a:t>    Самая крупная из них– бушмейстер или сурукуку, обитающая в труднодоступных районах Южной Америки. Средний размер бушмейстера около 2,5 – 3 м, но встречаются особи длиной </a:t>
            </a:r>
          </a:p>
          <a:p>
            <a:r>
              <a:rPr lang="ru-RU" smtClean="0"/>
              <a:t>3,65 м.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8745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Пернатые хищники.</a:t>
            </a:r>
          </a:p>
          <a:p>
            <a:r>
              <a:rPr lang="ru-RU" smtClean="0"/>
              <a:t>    Все птицы – хорошие летуны, но соколы – самые стремительные из них, ведь большинство их видов охотятся на птиц, преследуя и сбивая добычу в воздухе.</a:t>
            </a:r>
          </a:p>
          <a:p>
            <a:r>
              <a:rPr lang="ru-RU" smtClean="0"/>
              <a:t>     Хотя в горизонтальном полете сапсан и уступает в скорости стрижам, его считают самой быстрой птицей в мире: пикируя на жертву, он развивает скорость свыше 90 м/с или 322 км/ч!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Пернатые хищники.</a:t>
            </a:r>
          </a:p>
          <a:p>
            <a:r>
              <a:rPr lang="ru-RU" smtClean="0"/>
              <a:t>    Все птицы – хорошие летуны, но соколы – самые стремительные из них, ведь большинство их видов охотятся на птиц, преследуя и сбивая добычу в воздухе.</a:t>
            </a:r>
          </a:p>
          <a:p>
            <a:r>
              <a:rPr lang="ru-RU" smtClean="0"/>
              <a:t>     Хотя в горизонтальном полете сапсан и уступает в скорости стрижам, его считают самой быстрой птицей в мире: пикируя на жертву, он развивает скорость свыше 90 м/с или 322 км/ч!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2176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   Ночные хищники.  Эта группа птиц добывает себе пропитание в сумеречное и ночное время.</a:t>
            </a:r>
          </a:p>
          <a:p>
            <a:r>
              <a:rPr lang="ru-RU" smtClean="0"/>
              <a:t>    Чтобы разглядеть мышь, обыкновенной неясыти достаточно количество света, которое сопоставимо со светом стеариновой свечи, удаленной на расстояние 800м!</a:t>
            </a:r>
          </a:p>
          <a:p>
            <a:r>
              <a:rPr lang="ru-RU" smtClean="0"/>
              <a:t>    Рыбий филин обитает в тайге  Приморского края. Питается рыбой и раками. Добычу он находит, бродя по отмелям или подстерегает, сидя на склонившихся над водой стволах и ветках деревьев.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   Ночные хищники.  Эта группа птиц добывает себе пропитание в сумеречное и ночное время.</a:t>
            </a:r>
          </a:p>
          <a:p>
            <a:r>
              <a:rPr lang="ru-RU" smtClean="0"/>
              <a:t>    Чтобы разглядеть мышь, обыкновенной неясыти достаточно количество света, которое сопоставимо со светом стеариновой свечи, удаленной на расстояние 800м!</a:t>
            </a:r>
          </a:p>
          <a:p>
            <a:r>
              <a:rPr lang="ru-RU" smtClean="0"/>
              <a:t>    Рыбий филин обитает в тайге  Приморского края. Питается рыбой и раками. Добычу он находит, бродя по отмелям или подстерегает, сидя на склонившихся над водой стволах и ветках деревьев.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9162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Хищные звери.</a:t>
            </a:r>
          </a:p>
          <a:p>
            <a:r>
              <a:rPr lang="ru-RU" smtClean="0"/>
              <a:t>        Среди хищных млекопитающих есть наземные, древесные и околоводные виды хищников, а морская выдра (калан) – это настоящий морской зверь.  Хищные звери наиболее хорошо приспособлены к добыванию пищи охотой.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Хищные звери.</a:t>
            </a:r>
          </a:p>
          <a:p>
            <a:r>
              <a:rPr lang="ru-RU" smtClean="0"/>
              <a:t>        Среди хищных млекопитающих есть наземные, древесные и околоводные виды хищников, а морская выдра (калан) – это настоящий морской зверь.  Хищные звери наиболее хорошо приспособлены к добыванию пищи охотой.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87124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Эти животные известны всем. Они умны, хорошо обучаемы, легко приспосабливаются  к изменяющимся условиям жизни.  Распространены от полярной тундры до тропического леса.</a:t>
            </a:r>
          </a:p>
          <a:p>
            <a:r>
              <a:rPr lang="ru-RU" smtClean="0"/>
              <a:t>Лисица </a:t>
            </a:r>
          </a:p>
          <a:p>
            <a:r>
              <a:rPr lang="ru-RU" smtClean="0"/>
              <a:t>Полярная лисица ( песец)</a:t>
            </a:r>
          </a:p>
          <a:p>
            <a:r>
              <a:rPr lang="ru-RU" smtClean="0"/>
              <a:t>Обыкновенный </a:t>
            </a:r>
          </a:p>
          <a:p>
            <a:r>
              <a:rPr lang="ru-RU" smtClean="0"/>
              <a:t>или серый волк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Эти животные известны всем. Они умны, хорошо обучаемы, легко приспосабливаются  к изменяющимся условиям жизни.  Распространены от полярной тундры до тропического леса.</a:t>
            </a:r>
          </a:p>
          <a:p>
            <a:r>
              <a:rPr lang="ru-RU" smtClean="0"/>
              <a:t>Лисица </a:t>
            </a:r>
          </a:p>
          <a:p>
            <a:r>
              <a:rPr lang="ru-RU" smtClean="0"/>
              <a:t>Полярная лисица ( песец)</a:t>
            </a:r>
          </a:p>
          <a:p>
            <a:r>
              <a:rPr lang="ru-RU" smtClean="0"/>
              <a:t>Обыкновенный </a:t>
            </a:r>
          </a:p>
          <a:p>
            <a:r>
              <a:rPr lang="ru-RU" smtClean="0"/>
              <a:t>или серый волк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2361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Белый медведь.  Считается самым крупным четвероногим хищником: взрослый самец в длину достигает 3 м, вес его до 500кг. Медведь прекрасно плавает. Густой мех и толстый слой подкожного жира спасают плавца от холода. Его основная добыча тюлени.</a:t>
            </a:r>
          </a:p>
          <a:p>
            <a:r>
              <a:rPr lang="ru-RU" smtClean="0"/>
              <a:t>Тропические сородичи белого медведя:</a:t>
            </a:r>
          </a:p>
          <a:p>
            <a:r>
              <a:rPr lang="ru-RU" smtClean="0"/>
              <a:t>Медведь-губач</a:t>
            </a:r>
          </a:p>
          <a:p>
            <a:endParaRPr lang="ru-RU" smtClean="0"/>
          </a:p>
          <a:p>
            <a:r>
              <a:rPr lang="ru-RU" smtClean="0"/>
              <a:t>Очковый медведь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Белый медведь.  Считается самым крупным четвероногим хищником: взрослый самец в длину достигает 3 м, вес его до 500кг. Медведь прекрасно плавает. Густой мех и толстый слой подкожного жира спасают плавца от холода. Его основная добыча тюлени.</a:t>
            </a:r>
          </a:p>
          <a:p>
            <a:r>
              <a:rPr lang="ru-RU" smtClean="0"/>
              <a:t>Тропические сородичи белого медведя:</a:t>
            </a:r>
          </a:p>
          <a:p>
            <a:r>
              <a:rPr lang="ru-RU" smtClean="0"/>
              <a:t>Медведь-губач</a:t>
            </a:r>
          </a:p>
          <a:p>
            <a:endParaRPr lang="ru-RU" smtClean="0"/>
          </a:p>
          <a:p>
            <a:r>
              <a:rPr lang="ru-RU" smtClean="0"/>
              <a:t>Очковый медведь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01476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 Маленькие хищные звери. К ним относится самый маленький хищник на свете – ласка. Вес этого зверька не превышает 100 г. Ласка легко проникает в малейшие щели и норки. Зверек – специалист по отлову мелких полевок и мышей.</a:t>
            </a:r>
          </a:p>
          <a:p>
            <a:r>
              <a:rPr lang="ru-RU" smtClean="0"/>
              <a:t>      Харза – сильный и крупный зверь ( масса до 5- 7 км). Имеет вытянутое мускулистое тело. Питается мелкими животными.</a:t>
            </a:r>
          </a:p>
          <a:p>
            <a:r>
              <a:rPr lang="ru-RU" smtClean="0"/>
              <a:t>Харза                    Ласка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 Маленькие хищные звери. К ним относится самый маленький хищник на свете – ласка. Вес этого зверька не превышает 100 г. Ласка легко проникает в малейшие щели и норки. Зверек – специалист по отлову мелких полевок и мышей.</a:t>
            </a:r>
          </a:p>
          <a:p>
            <a:r>
              <a:rPr lang="ru-RU" smtClean="0"/>
              <a:t>      Харза – сильный и крупный зверь ( масса до 5- 7 км). Имеет вытянутое мускулистое тело. Питается мелкими животными.</a:t>
            </a:r>
          </a:p>
          <a:p>
            <a:r>
              <a:rPr lang="ru-RU" smtClean="0"/>
              <a:t>Харза                    Ласка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1587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</a:t>
            </a:r>
          </a:p>
          <a:p>
            <a:r>
              <a:rPr lang="ru-RU" smtClean="0"/>
              <a:t>      Хищники интересны с биологической точки зрения, потому что они в ходе эволюции обзавелись богатым арсеналом удивительных приспособлений, позволяющих им выслеживать и умерщвлять свою жертву. Это не только острые клювы, зубы, когти, но и великолепно развитые органы чувств и сложные формы охотничьего поведения.</a:t>
            </a:r>
          </a:p>
          <a:p>
            <a:r>
              <a:rPr lang="ru-RU" smtClean="0"/>
              <a:t>Питон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</a:t>
            </a:r>
          </a:p>
          <a:p>
            <a:r>
              <a:rPr lang="ru-RU" smtClean="0"/>
              <a:t>      Хищники интересны с биологической точки зрения, потому что они в ходе эволюции обзавелись богатым арсеналом удивительных приспособлений, позволяющих им выслеживать и умерщвлять свою жертву. Это не только острые клювы, зубы, когти, но и великолепно развитые органы чувств и сложные формы охотничьего поведения.</a:t>
            </a:r>
          </a:p>
          <a:p>
            <a:r>
              <a:rPr lang="ru-RU" smtClean="0"/>
              <a:t>Питон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34747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Идеальные хищники.</a:t>
            </a:r>
          </a:p>
          <a:p>
            <a:r>
              <a:rPr lang="ru-RU" smtClean="0"/>
              <a:t>    Семейство кошачьих включает в себя около 40 видов животных разного размера. У кошек гибкое мускулистое тело и сильные лапы с изогнутыми когтями. Основу их пищи составляет мясо. Кошки не любят грызть кости, зато их язык , покрытый роговыми сосочками, позволяет дочиста счищать мясо с костей.</a:t>
            </a:r>
          </a:p>
          <a:p>
            <a:r>
              <a:rPr lang="ru-RU" smtClean="0"/>
              <a:t>Хищники обладают прекрасным ночным зрением и способны различать объекты в 6 -10 раз лучше человеческого глаза.</a:t>
            </a:r>
          </a:p>
          <a:p>
            <a:r>
              <a:rPr lang="ru-RU" smtClean="0"/>
              <a:t>Оцелот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                   </a:t>
            </a:r>
          </a:p>
          <a:p>
            <a:r>
              <a:rPr lang="ru-RU" smtClean="0"/>
              <a:t>            Ягуар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Идеальные хищники.</a:t>
            </a:r>
          </a:p>
          <a:p>
            <a:r>
              <a:rPr lang="ru-RU" smtClean="0"/>
              <a:t>    Семейство кошачьих включает в себя около 40 видов животных разного размера. У кошек гибкое мускулистое тело и сильные лапы с изогнутыми когтями. Основу их пищи составляет мясо. Кошки не любят грызть кости, зато их язык , покрытый роговыми сосочками, позволяет дочиста счищать мясо с костей.</a:t>
            </a:r>
          </a:p>
          <a:p>
            <a:r>
              <a:rPr lang="ru-RU" smtClean="0"/>
              <a:t>Хищники обладают прекрасным ночным зрением и способны различать объекты в 6 -10 раз лучше человеческого глаза.</a:t>
            </a:r>
          </a:p>
          <a:p>
            <a:r>
              <a:rPr lang="ru-RU" smtClean="0"/>
              <a:t>Оцелот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                   </a:t>
            </a:r>
          </a:p>
          <a:p>
            <a:r>
              <a:rPr lang="ru-RU" smtClean="0"/>
              <a:t>            Ягуар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7496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Свита царя зверей.</a:t>
            </a:r>
          </a:p>
          <a:p>
            <a:r>
              <a:rPr lang="ru-RU" smtClean="0"/>
              <a:t>Масса взрослого гепарда — от 40 до 65 кг, длина тела — от 115 до 140 см, довольно массивный хвост имеет длину до 80 см. Гепард развивает скорость до 110 км/ч!</a:t>
            </a:r>
          </a:p>
          <a:p>
            <a:r>
              <a:rPr lang="ru-RU" smtClean="0"/>
              <a:t>     Леопард – ночной хищник-одиночка. Ведёт скрытый образ жизни и способен охотиться на самых разных животных. Невероятно, но этот зверь настолько силен, что способен затащить на высоту 10м (ствол дерева!!!) антилопу, которая вдвое тяжелее его!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Свита царя зверей.</a:t>
            </a:r>
          </a:p>
          <a:p>
            <a:r>
              <a:rPr lang="ru-RU" smtClean="0"/>
              <a:t>Масса взрослого гепарда — от 40 до 65 кг, длина тела — от 115 до 140 см, довольно массивный хвост имеет длину до 80 см. Гепард развивает скорость до 110 км/ч!</a:t>
            </a:r>
          </a:p>
          <a:p>
            <a:r>
              <a:rPr lang="ru-RU" smtClean="0"/>
              <a:t>     Леопард – ночной хищник-одиночка. Ведёт скрытый образ жизни и способен охотиться на самых разных животных. Невероятно, но этот зверь настолько силен, что способен затащить на высоту 10м (ствол дерева!!!) антилопу, которая вдвое тяжелее его!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5575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В наши дни многие хищные животные, особенно крупные, оказались на грани вымирания. Причина кроется и в прямом истреблении их человеком, и в сокращении мест их обитания, ив оскудении их охотничьих угодий.</a:t>
            </a:r>
          </a:p>
          <a:p>
            <a:r>
              <a:rPr lang="ru-RU" smtClean="0"/>
              <a:t>    Жить ли этим удивительным существам на планете Земля на прямую зависит от человека.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В наши дни многие хищные животные, особенно крупные, оказались на грани вымирания. Причина кроется и в прямом истреблении их человеком, и в сокращении мест их обитания, ив оскудении их охотничьих угодий.</a:t>
            </a:r>
          </a:p>
          <a:p>
            <a:r>
              <a:rPr lang="ru-RU" smtClean="0"/>
              <a:t>    Жить ли этим удивительным существам на планете Земля на прямую зависит от человека.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76486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https://encrypted-tbn2.gstatic.com/images?q=tbn:ANd9GcS9jnwRsARi8dwlbGCU3h-ipjSw_vTdFFuquzp2eB38NPx9tkCb</a:t>
            </a:r>
          </a:p>
          <a:p>
            <a:r>
              <a:rPr lang="pl-PL" smtClean="0"/>
              <a:t>https://encrypted-tbn3.gstatic.com/images?q=tbn:ANd9GcSAI6tXzEILWBDyueJb8sRCkGtwvtEc6Or1gobWwAuBS6VJ6h3x</a:t>
            </a:r>
          </a:p>
          <a:p>
            <a:r>
              <a:rPr lang="pl-PL" smtClean="0"/>
              <a:t>http://</a:t>
            </a:r>
            <a:r>
              <a:rPr lang="uk-UA" smtClean="0"/>
              <a:t>сезоны-года.рф/</a:t>
            </a:r>
            <a:r>
              <a:rPr lang="pl-PL" smtClean="0"/>
              <a:t>sites/default/files/sokol_sapsan.jpg</a:t>
            </a:r>
          </a:p>
          <a:p>
            <a:r>
              <a:rPr lang="pl-PL" smtClean="0"/>
              <a:t>http://4tololo.ru/files/images/20142009174524.jpg</a:t>
            </a:r>
          </a:p>
          <a:p>
            <a:r>
              <a:rPr lang="pl-PL" smtClean="0"/>
              <a:t>http://tales-game.net/uploads/posts/2010-05/1274487568_lisa-kuvshin-b2.jpg</a:t>
            </a:r>
          </a:p>
          <a:p>
            <a:r>
              <a:rPr lang="pl-PL" smtClean="0"/>
              <a:t>https://pp.vk.me/c308728/v308728083/41b5/sW4vZ1GSMNA.jpg</a:t>
            </a:r>
          </a:p>
          <a:p>
            <a:r>
              <a:rPr lang="pl-PL" smtClean="0"/>
              <a:t>http://www.shellsfromsea.ru/uploads/osaite/brjuhonogie.jpeg</a:t>
            </a:r>
          </a:p>
          <a:p>
            <a:r>
              <a:rPr lang="pl-PL" smtClean="0"/>
              <a:t>http://www.floranimal.ru/families/6255.jpg</a:t>
            </a:r>
          </a:p>
          <a:p>
            <a:r>
              <a:rPr lang="pl-PL" smtClean="0"/>
              <a:t>http://medusy.ru/diving/rakoviny/conusy.jpg</a:t>
            </a:r>
          </a:p>
          <a:p>
            <a:r>
              <a:rPr lang="pl-PL" smtClean="0"/>
              <a:t>http://rybalka-ua.com/img/nasadki/morskie_nasadki/kalmar_1.jpg</a:t>
            </a:r>
          </a:p>
          <a:p>
            <a:r>
              <a:rPr lang="pl-PL" smtClean="0"/>
              <a:t>http://www.zoopicture.ru/assets/2012/02/51880_580_360.jpg</a:t>
            </a:r>
          </a:p>
          <a:p>
            <a:r>
              <a:rPr lang="pl-PL" smtClean="0"/>
              <a:t>http://akully.ru/vidy_molot/3-Sphyrna%20zygaena/sphyrna_zygaena.jpg</a:t>
            </a:r>
          </a:p>
          <a:p>
            <a:r>
              <a:rPr lang="pl-PL" smtClean="0"/>
              <a:t>http://livt.net/info/wp-content/uploads/2015/08/%D0%BA%D1%80%D0%BE%D0%BA%D0%BE%D0%B4%D0%B8%D0%BB2.jpg</a:t>
            </a:r>
          </a:p>
          <a:p>
            <a:r>
              <a:rPr lang="pl-PL" smtClean="0"/>
              <a:t>http://www.zooclub.ru/attach/rept/204.jpg</a:t>
            </a:r>
          </a:p>
          <a:p>
            <a:r>
              <a:rPr lang="pl-PL" smtClean="0"/>
              <a:t>http://www.mosaquarium.ru/images/img_usr_1359612881.jpg</a:t>
            </a:r>
          </a:p>
          <a:p>
            <a:r>
              <a:rPr lang="pl-PL" smtClean="0"/>
              <a:t>http://www.earthintransition.org/wp-content/uploads/2012/08/burmese-python-082112.jpg</a:t>
            </a:r>
          </a:p>
          <a:p>
            <a:r>
              <a:rPr lang="pl-PL" smtClean="0"/>
              <a:t> http://media-cdn.tripadvisor.com/media/photo-s/05/6a/ae/12/caption.jpg</a:t>
            </a:r>
          </a:p>
          <a:p>
            <a:r>
              <a:rPr lang="pl-PL" smtClean="0"/>
              <a:t>http://vitawater.ru/terra/serpent/boidae/pict/eun-not1.jpg</a:t>
            </a:r>
          </a:p>
          <a:p>
            <a:r>
              <a:rPr lang="pl-PL" smtClean="0"/>
              <a:t>http://ru3.anyfad.com/items/t1@69bf5f11-6dd6-4933-8299-5ad322cbe271/Zmei--Bushmeyster-ili-surukuku-och-yad.jpg</a:t>
            </a:r>
          </a:p>
          <a:p>
            <a:endParaRPr lang="pl-PL" smtClean="0"/>
          </a:p>
          <a:p>
            <a:endParaRPr lang="pl-PL" smtClean="0"/>
          </a:p>
          <a:p>
            <a:endParaRPr lang="pl-PL" smtClean="0"/>
          </a:p>
          <a:p>
            <a:endParaRPr lang="pl-PL" smtClean="0"/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pl-PL" smtClean="0"/>
              <a:t>https://encrypted-tbn2.gstatic.com/images?q=tbn:ANd9GcS9jnwRsARi8dwlbGCU3h-ipjSw_vTdFFuquzp2eB38NPx9tkCb</a:t>
            </a:r>
          </a:p>
          <a:p>
            <a:r>
              <a:rPr lang="pl-PL" smtClean="0"/>
              <a:t>https://encrypted-tbn3.gstatic.com/images?q=tbn:ANd9GcSAI6tXzEILWBDyueJb8sRCkGtwvtEc6Or1gobWwAuBS6VJ6h3x</a:t>
            </a:r>
          </a:p>
          <a:p>
            <a:r>
              <a:rPr lang="pl-PL" smtClean="0"/>
              <a:t>http://</a:t>
            </a:r>
            <a:r>
              <a:rPr lang="uk-UA" smtClean="0"/>
              <a:t>сезоны-года.рф/</a:t>
            </a:r>
            <a:r>
              <a:rPr lang="pl-PL" smtClean="0"/>
              <a:t>sites/default/files/sokol_sapsan.jpg</a:t>
            </a:r>
          </a:p>
          <a:p>
            <a:r>
              <a:rPr lang="pl-PL" smtClean="0"/>
              <a:t>http://4tololo.ru/files/images/20142009174524.jpg</a:t>
            </a:r>
          </a:p>
          <a:p>
            <a:r>
              <a:rPr lang="pl-PL" smtClean="0"/>
              <a:t>http://tales-game.net/uploads/posts/2010-05/1274487568_lisa-kuvshin-b2.jpg</a:t>
            </a:r>
          </a:p>
          <a:p>
            <a:r>
              <a:rPr lang="pl-PL" smtClean="0"/>
              <a:t>https://pp.vk.me/c308728/v308728083/41b5/sW4vZ1GSMNA.jpg</a:t>
            </a:r>
          </a:p>
          <a:p>
            <a:r>
              <a:rPr lang="pl-PL" smtClean="0"/>
              <a:t>http://www.shellsfromsea.ru/uploads/osaite/brjuhonogie.jpeg</a:t>
            </a:r>
          </a:p>
          <a:p>
            <a:r>
              <a:rPr lang="pl-PL" smtClean="0"/>
              <a:t>http://www.floranimal.ru/families/6255.jpg</a:t>
            </a:r>
          </a:p>
          <a:p>
            <a:r>
              <a:rPr lang="pl-PL" smtClean="0"/>
              <a:t>http://medusy.ru/diving/rakoviny/conusy.jpg</a:t>
            </a:r>
          </a:p>
          <a:p>
            <a:r>
              <a:rPr lang="pl-PL" smtClean="0"/>
              <a:t>http://rybalka-ua.com/img/nasadki/morskie_nasadki/kalmar_1.jpg</a:t>
            </a:r>
          </a:p>
          <a:p>
            <a:r>
              <a:rPr lang="pl-PL" smtClean="0"/>
              <a:t>http://www.zoopicture.ru/assets/2012/02/51880_580_360.jpg</a:t>
            </a:r>
          </a:p>
          <a:p>
            <a:r>
              <a:rPr lang="pl-PL" smtClean="0"/>
              <a:t>http://akully.ru/vidy_molot/3-Sphyrna%20zygaena/sphyrna_zygaena.jpg</a:t>
            </a:r>
          </a:p>
          <a:p>
            <a:r>
              <a:rPr lang="pl-PL" smtClean="0"/>
              <a:t>http://livt.net/info/wp-content/uploads/2015/08/%D0%BA%D1%80%D0%BE%D0%BA%D0%BE%D0%B4%D0%B8%D0%BB2.jpg</a:t>
            </a:r>
          </a:p>
          <a:p>
            <a:r>
              <a:rPr lang="pl-PL" smtClean="0"/>
              <a:t>http://www.zooclub.ru/attach/rept/204.jpg</a:t>
            </a:r>
          </a:p>
          <a:p>
            <a:r>
              <a:rPr lang="pl-PL" smtClean="0"/>
              <a:t>http://www.mosaquarium.ru/images/img_usr_1359612881.jpg</a:t>
            </a:r>
          </a:p>
          <a:p>
            <a:r>
              <a:rPr lang="pl-PL" smtClean="0"/>
              <a:t>http://www.earthintransition.org/wp-content/uploads/2012/08/burmese-python-082112.jpg</a:t>
            </a:r>
          </a:p>
          <a:p>
            <a:r>
              <a:rPr lang="pl-PL" smtClean="0"/>
              <a:t> http://media-cdn.tripadvisor.com/media/photo-s/05/6a/ae/12/caption.jpg</a:t>
            </a:r>
          </a:p>
          <a:p>
            <a:r>
              <a:rPr lang="pl-PL" smtClean="0"/>
              <a:t>http://vitawater.ru/terra/serpent/boidae/pict/eun-not1.jpg</a:t>
            </a:r>
          </a:p>
          <a:p>
            <a:r>
              <a:rPr lang="pl-PL" smtClean="0"/>
              <a:t>http://ru3.anyfad.com/items/t1@69bf5f11-6dd6-4933-8299-5ad322cbe271/Zmei--Bushmeyster-ili-surukuku-och-yad.jpg</a:t>
            </a:r>
          </a:p>
          <a:p>
            <a:endParaRPr lang="pl-PL" smtClean="0"/>
          </a:p>
          <a:p>
            <a:endParaRPr lang="pl-PL" smtClean="0"/>
          </a:p>
          <a:p>
            <a:endParaRPr lang="pl-PL" smtClean="0"/>
          </a:p>
          <a:p>
            <a:endParaRPr lang="pl-PL" smtClean="0"/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11159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http://www.mypriroda.ru/im/birds_les/big_sokol-sapsan.jpg</a:t>
            </a:r>
          </a:p>
          <a:p>
            <a:r>
              <a:rPr lang="pl-PL" smtClean="0"/>
              <a:t>http://tulazoo.ru/upload/userfiles/strix-2.png</a:t>
            </a:r>
          </a:p>
          <a:p>
            <a:r>
              <a:rPr lang="pl-PL" smtClean="0"/>
              <a:t>http://www.9ptiz.ru/ptizaPR/ribniiFilin/ribniiFilin2_300.jpg</a:t>
            </a:r>
          </a:p>
          <a:p>
            <a:r>
              <a:rPr lang="pl-PL" smtClean="0"/>
              <a:t>http://hq-oboi.ru/photo/lvica_na_otdyhe_skachat_so_lvami_1280x1024.jpg</a:t>
            </a:r>
          </a:p>
          <a:p>
            <a:r>
              <a:rPr lang="pl-PL" smtClean="0"/>
              <a:t>http://i.artfile.ru/s/704820_020313_45_ArtFile_ru.jpg</a:t>
            </a:r>
          </a:p>
          <a:p>
            <a:r>
              <a:rPr lang="pl-PL" smtClean="0"/>
              <a:t>http://weintrub.ru/wp-content/uploads/2015/01/20.jpg</a:t>
            </a:r>
          </a:p>
          <a:p>
            <a:r>
              <a:rPr lang="pl-PL" smtClean="0"/>
              <a:t>http://fotosuper.ucoz.ru/zhivotnye/01/0078.jpg</a:t>
            </a:r>
          </a:p>
          <a:p>
            <a:r>
              <a:rPr lang="pl-PL" smtClean="0"/>
              <a:t>http://www.zooclub.ru/attach/wild/205.jpg</a:t>
            </a:r>
          </a:p>
          <a:p>
            <a:r>
              <a:rPr lang="pl-PL" smtClean="0"/>
              <a:t>http://www.kto-takoy.ru/wp-content/uploads/2010/01/animal-weasel1.jpg</a:t>
            </a:r>
          </a:p>
          <a:p>
            <a:r>
              <a:rPr lang="pl-PL" smtClean="0"/>
              <a:t>http://hunterrussia.ru/images/stories/food/vstat_2/harza%201.png</a:t>
            </a:r>
          </a:p>
          <a:p>
            <a:endParaRPr lang="pl-PL" smtClean="0"/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pl-PL" smtClean="0"/>
              <a:t>http://www.mypriroda.ru/im/birds_les/big_sokol-sapsan.jpg</a:t>
            </a:r>
          </a:p>
          <a:p>
            <a:r>
              <a:rPr lang="pl-PL" smtClean="0"/>
              <a:t>http://tulazoo.ru/upload/userfiles/strix-2.png</a:t>
            </a:r>
          </a:p>
          <a:p>
            <a:r>
              <a:rPr lang="pl-PL" smtClean="0"/>
              <a:t>http://www.9ptiz.ru/ptizaPR/ribniiFilin/ribniiFilin2_300.jpg</a:t>
            </a:r>
          </a:p>
          <a:p>
            <a:r>
              <a:rPr lang="pl-PL" smtClean="0"/>
              <a:t>http://hq-oboi.ru/photo/lvica_na_otdyhe_skachat_so_lvami_1280x1024.jpg</a:t>
            </a:r>
          </a:p>
          <a:p>
            <a:r>
              <a:rPr lang="pl-PL" smtClean="0"/>
              <a:t>http://i.artfile.ru/s/704820_020313_45_ArtFile_ru.jpg</a:t>
            </a:r>
          </a:p>
          <a:p>
            <a:r>
              <a:rPr lang="pl-PL" smtClean="0"/>
              <a:t>http://weintrub.ru/wp-content/uploads/2015/01/20.jpg</a:t>
            </a:r>
          </a:p>
          <a:p>
            <a:r>
              <a:rPr lang="pl-PL" smtClean="0"/>
              <a:t>http://fotosuper.ucoz.ru/zhivotnye/01/0078.jpg</a:t>
            </a:r>
          </a:p>
          <a:p>
            <a:r>
              <a:rPr lang="pl-PL" smtClean="0"/>
              <a:t>http://www.zooclub.ru/attach/wild/205.jpg</a:t>
            </a:r>
          </a:p>
          <a:p>
            <a:r>
              <a:rPr lang="pl-PL" smtClean="0"/>
              <a:t>http://www.kto-takoy.ru/wp-content/uploads/2010/01/animal-weasel1.jpg</a:t>
            </a:r>
          </a:p>
          <a:p>
            <a:r>
              <a:rPr lang="pl-PL" smtClean="0"/>
              <a:t>http://hunterrussia.ru/images/stories/food/vstat_2/harza%201.png</a:t>
            </a:r>
          </a:p>
          <a:p>
            <a:endParaRPr lang="pl-PL" smtClean="0"/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7245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</a:t>
            </a:r>
          </a:p>
          <a:p>
            <a:r>
              <a:rPr lang="ru-RU" smtClean="0"/>
              <a:t>      Задолго до того, как жизнь выплеснулась на сушу,  в океане   сложились сложные пищевые цепи, и появились первые хищники. Акулы считаются одними из самых совершенных хищников планеты, но не менее искусные охотники есть среди морских беспозвоночных.</a:t>
            </a:r>
          </a:p>
          <a:p>
            <a:r>
              <a:rPr lang="ru-RU" smtClean="0"/>
              <a:t>Морские охотники.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</a:t>
            </a:r>
          </a:p>
          <a:p>
            <a:r>
              <a:rPr lang="ru-RU" smtClean="0"/>
              <a:t>      Задолго до того, как жизнь выплеснулась на сушу,  в океане   сложились сложные пищевые цепи, и появились первые хищники. Акулы считаются одними из самых совершенных хищников планеты, но не менее искусные охотники есть среди морских беспозвоночных.</a:t>
            </a:r>
          </a:p>
          <a:p>
            <a:r>
              <a:rPr lang="ru-RU" smtClean="0"/>
              <a:t>Морские охотники.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6313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Брюхоногие моллюски - настоящие хищники, использующие изощренные охотничьи приемы.</a:t>
            </a:r>
          </a:p>
          <a:p>
            <a:r>
              <a:rPr lang="ru-RU" smtClean="0"/>
              <a:t>Тонниды охотятся на морских звезд, голотурий, морских ежей. Их слюнные железы вырабатывают серную и соляную кислоты, которые  обездвиживают жертву и разрушают её известковый покров.</a:t>
            </a:r>
          </a:p>
          <a:p>
            <a:r>
              <a:rPr lang="ru-RU" smtClean="0"/>
              <a:t>Моллюск- конус. Рот вытянут в подвижный хоботок, снабженный «стрелами». Конус «выстреливает» в жертву стрелой, предварительно наполнив полость стрелы ядом.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Брюхоногие моллюски - настоящие хищники, использующие изощренные охотничьи приемы.</a:t>
            </a:r>
          </a:p>
          <a:p>
            <a:r>
              <a:rPr lang="ru-RU" smtClean="0"/>
              <a:t>Тонниды охотятся на морских звезд, голотурий, морских ежей. Их слюнные железы вырабатывают серную и соляную кислоты, которые  обездвиживают жертву и разрушают её известковый покров.</a:t>
            </a:r>
          </a:p>
          <a:p>
            <a:r>
              <a:rPr lang="ru-RU" smtClean="0"/>
              <a:t>Моллюск- конус. Рот вытянут в подвижный хоботок, снабженный «стрелами». Конус «выстреливает» в жертву стрелой, предварительно наполнив полость стрелы ядом.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8593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Головоногие моллюски – вершина эволюции моллюсков. У них очень крупный и сложно устроенный головной мозг, а огромные глаза по строению напоминают глаза позвоночных животных.</a:t>
            </a:r>
          </a:p>
          <a:p>
            <a:r>
              <a:rPr lang="ru-RU" smtClean="0"/>
              <a:t>    Кальмар – самый агрессивный обитатель моря. Он может развивать скорость до 55 км/ч, имеет  присоски и два ( из десяти) длинных ловчих щупальца с ороговевшими краями и крючьями. Добычу кальмар разрывает мощными роговыми челюстями.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   Головоногие моллюски – вершина эволюции моллюсков. У них очень крупный и сложно устроенный головной мозг, а огромные глаза по строению напоминают глаза позвоночных животных.</a:t>
            </a:r>
          </a:p>
          <a:p>
            <a:r>
              <a:rPr lang="ru-RU" smtClean="0"/>
              <a:t>    Кальмар – самый агрессивный обитатель моря. Он может развивать скорость до 55 км/ч, имеет  присоски и два ( из десяти) длинных ловчих щупальца с ороговевшими краями и крючьями. Добычу кальмар разрывает мощными роговыми челюстями.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4269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Глубоководные рыбы.  Неимоверная прожорливость глубоководных рыб вполне объяснима, ведь отобедать им удаётся далеко не каждый день, вот поэтому им и приходится наедаться про запас.</a:t>
            </a:r>
          </a:p>
          <a:p>
            <a:r>
              <a:rPr lang="ru-RU" smtClean="0"/>
              <a:t>    У рыбы-живоглота желудок может растягиваться до гигантских размеров. В него может поместиться добыча в 1,5-2 раз превышающая самого хищника.</a:t>
            </a:r>
          </a:p>
          <a:p>
            <a:r>
              <a:rPr lang="ru-RU" smtClean="0"/>
              <a:t>     Рыба – гадюка или хаулиод. Обладатель огромной пасти, усеянной острыми загнутыми назад зубами. Челюсти рыбы снабжены дополнительными суставами и распахиваются почти на 180°. Это позволяет рыбе проглатывать добычу толще себя.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Глубоководные рыбы.  Неимоверная прожорливость глубоководных рыб вполне объяснима, ведь отобедать им удаётся далеко не каждый день, вот поэтому им и приходится наедаться про запас.</a:t>
            </a:r>
          </a:p>
          <a:p>
            <a:r>
              <a:rPr lang="ru-RU" smtClean="0"/>
              <a:t>    У рыбы-живоглота желудок может растягиваться до гигантских размеров. В него может поместиться добыча в 1,5-2 раз превышающая самого хищника.</a:t>
            </a:r>
          </a:p>
          <a:p>
            <a:r>
              <a:rPr lang="ru-RU" smtClean="0"/>
              <a:t>     Рыба – гадюка или хаулиод. Обладатель огромной пасти, усеянной острыми загнутыми назад зубами. Челюсти рыбы снабжены дополнительными суставами и распахиваются почти на 180°. Это позволяет рыбе проглатывать добычу толще себя.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4970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    Акулы – представители очень древней группы хрящевых рыб, появившейся на Земле около 300 млн. лет назад. Их скелет не содержит костных тканей, а построен из хряща, укрепленного солями кальция.</a:t>
            </a:r>
          </a:p>
          <a:p>
            <a:r>
              <a:rPr lang="ru-RU" smtClean="0"/>
              <a:t>   Акула-молот. Одна из самых быстроходных и маневренных акул, способных на полном ходу мгновенно поменять направление движения. Далеко разнесённые глаза и ноздри обеспечивают ей широкий обзор и позволяют точнее установить источник запаха.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    Акулы – представители очень древней группы хрящевых рыб, появившейся на Земле около 300 млн. лет назад. Их скелет не содержит костных тканей, а построен из хряща, укрепленного солями кальция.</a:t>
            </a:r>
          </a:p>
          <a:p>
            <a:r>
              <a:rPr lang="ru-RU" smtClean="0"/>
              <a:t>   Акула-молот. Одна из самых быстроходных и маневренных акул, способных на полном ходу мгновенно поменять направление движения. Далеко разнесённые глаза и ноздри обеспечивают ей широкий обзор и позволяют точнее установить источник запаха.</a:t>
            </a:r>
          </a:p>
          <a:p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2405726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Современные хищные рептилии</a:t>
            </a:r>
          </a:p>
          <a:p>
            <a:r>
              <a:rPr lang="ru-RU" smtClean="0"/>
              <a:t>             Среди современных рептилий (пресмыкающихся) есть виды, основу питания которых составляют растения, но большинство из них – плотоядные животные. Мелкие ящерицы охотятся на насекомых и других беспозвоночных, змеи – на грызунов и птиц, а крокодилы нападают даже на копытных.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Современные хищные рептилии</a:t>
            </a:r>
          </a:p>
          <a:p>
            <a:r>
              <a:rPr lang="ru-RU" smtClean="0"/>
              <a:t>             Среди современных рептилий (пресмыкающихся) есть виды, основу питания которых составляют растения, но большинство из них – плотоядные животные. Мелкие ящерицы охотятся на насекомых и других беспозвоночных, змеи – на грызунов и птиц, а крокодилы нападают даже на копытных.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871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Гавиалы. Самые крупные особи достигают в длину 8м. Для людей  эти гиганты безопасны, т.к. питаются почти исключительно рыбой. Узкие вытянутые челюсти с тонкими и острыми зубами помогают зверю «рыбачить».</a:t>
            </a:r>
          </a:p>
          <a:p>
            <a:r>
              <a:rPr lang="ru-RU" smtClean="0"/>
              <a:t>Аллигаторы  имеют широкую притупленную морду. Селятся в спокойных речных заводях, лагунах, травяных долинах. Питаются рыбой, водоплавающими птицами, нападают на крупных животных, опасны для человека.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 Гавиалы. Самые крупные особи достигают в длину 8м. Для людей  эти гиганты безопасны, т.к. питаются почти исключительно рыбой. Узкие вытянутые челюсти с тонкими и острыми зубами помогают зверю «рыбачить».</a:t>
            </a:r>
          </a:p>
          <a:p>
            <a:r>
              <a:rPr lang="ru-RU" smtClean="0"/>
              <a:t>Аллигаторы  имеют широкую притупленную морду. Селятся в спокойных речных заводях, лагунах, травяных долинах. Питаются рыбой, водоплавающими птицами, нападают на крупных животных, опасны для человека.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596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C72D7-6D35-4F18-8A8F-B774D316DD7F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90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38921-579F-42E6-9ED3-45C89E4C3EBE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9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3F881-7FBA-4F41-A84C-1DF23BED14C8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72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1EB24-402C-4D3F-9C26-C819B17422D9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46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1C1CE-DA82-4633-82C4-6A11196FA99F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82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E68D-0CEA-4127-9DD4-C2A35B1257CF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6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9719E-B3F8-4E3B-80FE-042755DBB29E}" type="datetime1">
              <a:rPr lang="ru-RU" smtClean="0"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461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401C-C82C-4F19-AFE8-9A717599F8F8}" type="datetime1">
              <a:rPr lang="ru-RU" smtClean="0"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310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2315D-D772-4CEE-8738-9471FDDE5354}" type="datetime1">
              <a:rPr lang="ru-RU" smtClean="0"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39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20EC5-1F7D-48FB-A498-F9BA4891ABFB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07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49BFD-7F5A-400D-A999-7919EB8601F7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18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20FB7-6DED-4449-A431-0F3B0624E82E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FF8-F4C3-44A4-8025-2DA0E9C89542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9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pp.vk.me/c308728/v308728083/41b5/sW4vZ1GSMNA.jpg" TargetMode="External"/><Relationship Id="rId13" Type="http://schemas.openxmlformats.org/officeDocument/2006/relationships/hyperlink" Target="http://www.zoopicture.ru/assets/2012/02/51880_580_360.jpg" TargetMode="External"/><Relationship Id="rId18" Type="http://schemas.openxmlformats.org/officeDocument/2006/relationships/hyperlink" Target="http://www.earthintransition.org/wp-content/uploads/2012/08/burmese-python-082112.jpg" TargetMode="External"/><Relationship Id="rId3" Type="http://schemas.openxmlformats.org/officeDocument/2006/relationships/hyperlink" Target="https://encrypted-tbn2.gstatic.com/images?q=tbn:ANd9GcS9jnwRsARi8dwlbGCU3h-ipjSw_vTdFFuquzp2eB38NPx9tkCb" TargetMode="External"/><Relationship Id="rId21" Type="http://schemas.openxmlformats.org/officeDocument/2006/relationships/hyperlink" Target="http://ru3.anyfad.com/items/t1@69bf5f11-6dd6-4933-8299-5ad322cbe271/Zmei--Bushmeyster-ili-surukuku-och-yad.jpg" TargetMode="External"/><Relationship Id="rId7" Type="http://schemas.openxmlformats.org/officeDocument/2006/relationships/hyperlink" Target="http://tales-game.net/uploads/posts/2010-05/1274487568_lisa-kuvshin-b2.jpg" TargetMode="External"/><Relationship Id="rId12" Type="http://schemas.openxmlformats.org/officeDocument/2006/relationships/hyperlink" Target="http://rybalka-ua.com/img/nasadki/morskie_nasadki/kalmar_1.jpg" TargetMode="External"/><Relationship Id="rId17" Type="http://schemas.openxmlformats.org/officeDocument/2006/relationships/hyperlink" Target="http://www.mosaquarium.ru/images/img_usr_1359612881.jpg" TargetMode="External"/><Relationship Id="rId2" Type="http://schemas.openxmlformats.org/officeDocument/2006/relationships/notesSlide" Target="../notesSlides/notesSlide23.xml"/><Relationship Id="rId16" Type="http://schemas.openxmlformats.org/officeDocument/2006/relationships/hyperlink" Target="http://www.zooclub.ru/attach/rept/204.jpg" TargetMode="External"/><Relationship Id="rId20" Type="http://schemas.openxmlformats.org/officeDocument/2006/relationships/hyperlink" Target="http://vitawater.ru/terra/serpent/boidae/pict/eun-not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4tololo.ru/files/images/20142009174524.jpg" TargetMode="External"/><Relationship Id="rId11" Type="http://schemas.openxmlformats.org/officeDocument/2006/relationships/hyperlink" Target="http://medusy.ru/diving/rakoviny/conusy.jpg" TargetMode="External"/><Relationship Id="rId5" Type="http://schemas.openxmlformats.org/officeDocument/2006/relationships/hyperlink" Target="http://&#1089;&#1077;&#1079;&#1086;&#1085;&#1099;-&#1075;&#1086;&#1076;&#1072;.&#1088;&#1092;/sites/default/files/sokol_sapsan.jpg" TargetMode="External"/><Relationship Id="rId15" Type="http://schemas.openxmlformats.org/officeDocument/2006/relationships/hyperlink" Target="http://livt.net/info/wp-content/uploads/2015/08/%D0%BA%D1%80%D0%BE%D0%BA%D0%BE%D0%B4%D0%B8%D0%BB2.jpg" TargetMode="External"/><Relationship Id="rId10" Type="http://schemas.openxmlformats.org/officeDocument/2006/relationships/hyperlink" Target="http://www.floranimal.ru/families/6255.jpg" TargetMode="External"/><Relationship Id="rId19" Type="http://schemas.openxmlformats.org/officeDocument/2006/relationships/hyperlink" Target="http://media-cdn.tripadvisor.com/media/photo-s/05/6a/ae/12/caption.jpg" TargetMode="External"/><Relationship Id="rId4" Type="http://schemas.openxmlformats.org/officeDocument/2006/relationships/hyperlink" Target="https://encrypted-tbn3.gstatic.com/images?q=tbn:ANd9GcSAI6tXzEILWBDyueJb8sRCkGtwvtEc6Or1gobWwAuBS6VJ6h3x" TargetMode="External"/><Relationship Id="rId9" Type="http://schemas.openxmlformats.org/officeDocument/2006/relationships/hyperlink" Target="http://www.shellsfromsea.ru/uploads/osaite/brjuhonogie.jpeg" TargetMode="External"/><Relationship Id="rId14" Type="http://schemas.openxmlformats.org/officeDocument/2006/relationships/hyperlink" Target="http://akully.ru/vidy_molot/3-Sphyrna%20zygaena/sphyrna_zygaena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eintrub.ru/wp-content/uploads/2015/01/20.jpg" TargetMode="External"/><Relationship Id="rId3" Type="http://schemas.openxmlformats.org/officeDocument/2006/relationships/hyperlink" Target="http://www.mypriroda.ru/im/birds_les/big_sokol-sapsan.jpg" TargetMode="External"/><Relationship Id="rId7" Type="http://schemas.openxmlformats.org/officeDocument/2006/relationships/hyperlink" Target="http://i.artfile.ru/s/704820_020313_45_ArtFile_ru.jpg" TargetMode="External"/><Relationship Id="rId12" Type="http://schemas.openxmlformats.org/officeDocument/2006/relationships/hyperlink" Target="http://hunterrussia.ru/images/stories/food/vstat_2/harza%201.png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q-oboi.ru/photo/lvica_na_otdyhe_skachat_so_lvami_1280x1024.jpg" TargetMode="External"/><Relationship Id="rId11" Type="http://schemas.openxmlformats.org/officeDocument/2006/relationships/hyperlink" Target="http://www.kto-takoy.ru/wp-content/uploads/2010/01/animal-weasel1.jpg" TargetMode="External"/><Relationship Id="rId5" Type="http://schemas.openxmlformats.org/officeDocument/2006/relationships/hyperlink" Target="http://www.9ptiz.ru/ptizaPR/ribniiFilin/ribniiFilin2_300.jpg" TargetMode="External"/><Relationship Id="rId10" Type="http://schemas.openxmlformats.org/officeDocument/2006/relationships/hyperlink" Target="http://www.zooclub.ru/attach/wild/205.jpg" TargetMode="External"/><Relationship Id="rId4" Type="http://schemas.openxmlformats.org/officeDocument/2006/relationships/hyperlink" Target="http://tulazoo.ru/upload/userfiles/strix-2.png" TargetMode="External"/><Relationship Id="rId9" Type="http://schemas.openxmlformats.org/officeDocument/2006/relationships/hyperlink" Target="http://fotosuper.ucoz.ru/zhivotnye/01/007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2204864"/>
            <a:ext cx="7776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</a:rPr>
              <a:t>               </a:t>
            </a:r>
          </a:p>
          <a:p>
            <a:pPr algn="ctr"/>
            <a:r>
              <a:rPr lang="ru-RU" sz="80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</a:rPr>
              <a:t>          Хищники </a:t>
            </a:r>
            <a:endParaRPr lang="ru-RU" sz="8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9415" y="5373216"/>
            <a:ext cx="4905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Учитель биологии МОБУ СОШ ЛГО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с. </a:t>
            </a:r>
            <a:r>
              <a:rPr lang="ru-RU" sz="2400" dirty="0" err="1" smtClean="0">
                <a:solidFill>
                  <a:srgbClr val="7030A0"/>
                </a:solidFill>
              </a:rPr>
              <a:t>Пантелеймоновка</a:t>
            </a:r>
            <a:r>
              <a:rPr lang="ru-RU" sz="2400" dirty="0" smtClean="0">
                <a:solidFill>
                  <a:srgbClr val="7030A0"/>
                </a:solidFill>
              </a:rPr>
              <a:t> Г. П. Яценко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949248">
            <a:off x="262391" y="3694622"/>
            <a:ext cx="3425208" cy="2781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416" y="139312"/>
            <a:ext cx="3048000" cy="1905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578" y="101180"/>
            <a:ext cx="3276000" cy="2457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7" y="135524"/>
            <a:ext cx="2340000" cy="31239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94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068000" cy="275669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068960"/>
            <a:ext cx="406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Комодский</a:t>
            </a:r>
            <a:r>
              <a:rPr lang="ru-RU" sz="2400" dirty="0" smtClean="0">
                <a:solidFill>
                  <a:srgbClr val="FF0000"/>
                </a:solidFill>
              </a:rPr>
              <a:t> варан.</a:t>
            </a:r>
            <a:r>
              <a:rPr lang="ru-RU" sz="2400" dirty="0" smtClean="0"/>
              <a:t> Несмотря на кажущуюся неуклюжесть, варан способен вставать на задние ноги, чтобы дотянуться до пищи, находящейся на дереве. Он быстро бегает, развивая на коротких дистанциях скорость 20 км/ч.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924000" cy="2943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188640"/>
            <a:ext cx="45720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Ядозуб</a:t>
            </a:r>
            <a:r>
              <a:rPr lang="ru-RU" sz="2400" dirty="0" smtClean="0"/>
              <a:t>. Медлительные существа с яркой окраской тела. Укус ящерицы смертельно опасен. Яд выделяют слюнные железы, смачивая им нижние зубы. Ядозуб питается любыми животными, которые не могут от него убежать.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72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24" y="188640"/>
            <a:ext cx="3960000" cy="2548803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24591" y="3379644"/>
            <a:ext cx="5400000" cy="3232299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49289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Грифовая черепаха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6237312"/>
            <a:ext cx="48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</a:rPr>
              <a:t>Трионикс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332656"/>
            <a:ext cx="43204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   Челюсти у </a:t>
            </a:r>
            <a:r>
              <a:rPr lang="ru-RU" sz="2400" dirty="0" err="1" smtClean="0">
                <a:solidFill>
                  <a:srgbClr val="FF0000"/>
                </a:solidFill>
              </a:rPr>
              <a:t>трионикса</a:t>
            </a:r>
            <a:r>
              <a:rPr lang="ru-RU" sz="2400" dirty="0" smtClean="0">
                <a:solidFill>
                  <a:prstClr val="black"/>
                </a:solidFill>
              </a:rPr>
              <a:t> и </a:t>
            </a:r>
            <a:r>
              <a:rPr lang="ru-RU" sz="2400" dirty="0" smtClean="0">
                <a:solidFill>
                  <a:srgbClr val="FF0000"/>
                </a:solidFill>
              </a:rPr>
              <a:t>грифовой черепахи </a:t>
            </a:r>
            <a:r>
              <a:rPr lang="ru-RU" sz="2400" dirty="0" smtClean="0">
                <a:solidFill>
                  <a:prstClr val="black"/>
                </a:solidFill>
              </a:rPr>
              <a:t>отличаются неимоверной силой, а их роговые края очень острые. Такими челюстями черепахи не только ловят свою добычу, но и  успешно обороняются от врагов.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5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7129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Змеи </a:t>
            </a:r>
            <a:r>
              <a:rPr lang="ru-RU" sz="2400" dirty="0" smtClean="0"/>
              <a:t>появились на Земле позднее других пресмыкающихся  - всего около 140 млн. лет назад.</a:t>
            </a:r>
          </a:p>
          <a:p>
            <a:endParaRPr lang="ru-RU" sz="2400" dirty="0"/>
          </a:p>
          <a:p>
            <a:r>
              <a:rPr lang="ru-RU" sz="2400" dirty="0" smtClean="0">
                <a:solidFill>
                  <a:srgbClr val="FF0000"/>
                </a:solidFill>
              </a:rPr>
              <a:t>Анаконда</a:t>
            </a:r>
            <a:r>
              <a:rPr lang="ru-RU" sz="2400" dirty="0" smtClean="0"/>
              <a:t> и </a:t>
            </a:r>
            <a:r>
              <a:rPr lang="ru-RU" sz="2400" dirty="0" smtClean="0">
                <a:solidFill>
                  <a:srgbClr val="FF0000"/>
                </a:solidFill>
              </a:rPr>
              <a:t>сетчатый питон </a:t>
            </a:r>
            <a:r>
              <a:rPr lang="ru-RU" sz="2400" dirty="0" smtClean="0"/>
              <a:t>борются за звание самой крупной змеи планеты. Питоны достигают в длину около 9 м. Анаконды несколько короче, но толще питонов, а поэтому превосходят их по весу.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2" y="3645024"/>
            <a:ext cx="4572000" cy="300920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56"/>
          <a:stretch/>
        </p:blipFill>
        <p:spPr bwMode="auto">
          <a:xfrm>
            <a:off x="4750246" y="2643011"/>
            <a:ext cx="4286250" cy="235712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50246" y="5229200"/>
            <a:ext cx="4286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</a:t>
            </a:r>
            <a:r>
              <a:rPr lang="ru-RU" sz="2400" b="1" dirty="0" smtClean="0">
                <a:solidFill>
                  <a:srgbClr val="7030A0"/>
                </a:solidFill>
              </a:rPr>
              <a:t>Сетчатый питон </a:t>
            </a:r>
          </a:p>
          <a:p>
            <a:endParaRPr lang="ru-RU" sz="2400" b="1" dirty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Анаконда 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26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Гремучие змеи </a:t>
            </a:r>
            <a:r>
              <a:rPr lang="ru-RU" sz="2400" dirty="0" smtClean="0"/>
              <a:t>– представители группы </a:t>
            </a:r>
            <a:r>
              <a:rPr lang="ru-RU" sz="2400" dirty="0" err="1" smtClean="0"/>
              <a:t>ямкоголовых</a:t>
            </a:r>
            <a:r>
              <a:rPr lang="ru-RU" sz="2400" dirty="0" smtClean="0"/>
              <a:t> змей. Характерная особенность гремучих змей – погремушка на хвосте.</a:t>
            </a:r>
          </a:p>
          <a:p>
            <a:r>
              <a:rPr lang="ru-RU" sz="2400" dirty="0" smtClean="0"/>
              <a:t>    Самая крупная из них– </a:t>
            </a:r>
            <a:r>
              <a:rPr lang="ru-RU" sz="2400" dirty="0" err="1" smtClean="0">
                <a:solidFill>
                  <a:srgbClr val="FF0000"/>
                </a:solidFill>
              </a:rPr>
              <a:t>бушмейстер</a:t>
            </a:r>
            <a:r>
              <a:rPr lang="ru-RU" sz="2400" dirty="0" smtClean="0"/>
              <a:t> или </a:t>
            </a:r>
            <a:r>
              <a:rPr lang="ru-RU" sz="2400" dirty="0" err="1" smtClean="0">
                <a:solidFill>
                  <a:srgbClr val="FF0000"/>
                </a:solidFill>
              </a:rPr>
              <a:t>сурукуку</a:t>
            </a:r>
            <a:r>
              <a:rPr lang="ru-RU" sz="2400" dirty="0" smtClean="0"/>
              <a:t>, обитающая в труднодоступных районах Южной Америки. Средний размер </a:t>
            </a:r>
            <a:r>
              <a:rPr lang="ru-RU" sz="2400" dirty="0" err="1" smtClean="0"/>
              <a:t>бушмейстера</a:t>
            </a:r>
            <a:r>
              <a:rPr lang="ru-RU" sz="2400" dirty="0" smtClean="0"/>
              <a:t> около 2,5 – 3 м, но встречаются особи длиной </a:t>
            </a:r>
          </a:p>
          <a:p>
            <a:r>
              <a:rPr lang="ru-RU" sz="2400" dirty="0" smtClean="0"/>
              <a:t>3,65 м.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44798"/>
            <a:ext cx="5616000" cy="374667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99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Пернатые хищники.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Все птицы – хорошие летуны, но </a:t>
            </a:r>
            <a:r>
              <a:rPr lang="ru-RU" sz="2400" b="1" dirty="0" smtClean="0">
                <a:solidFill>
                  <a:srgbClr val="7030A0"/>
                </a:solidFill>
              </a:rPr>
              <a:t>соколы </a:t>
            </a:r>
            <a:r>
              <a:rPr lang="ru-RU" sz="2400" dirty="0" smtClean="0"/>
              <a:t>– самые стремительные из них, ведь большинство их видов охотятся на птиц, преследуя и сбивая добычу в воздухе.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24" y="2852936"/>
            <a:ext cx="4680000" cy="367363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2708920"/>
            <a:ext cx="3960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Хотя в горизонтальном полете </a:t>
            </a:r>
            <a:r>
              <a:rPr lang="ru-RU" sz="2400" dirty="0" smtClean="0">
                <a:solidFill>
                  <a:srgbClr val="FF0000"/>
                </a:solidFill>
              </a:rPr>
              <a:t>сапсан </a:t>
            </a:r>
            <a:r>
              <a:rPr lang="ru-RU" sz="2400" dirty="0" smtClean="0"/>
              <a:t>и уступает в скорости стрижам, его считают самой быстрой птицей в мире: пикируя на жертву, он развивает скорость свыше 90 м/с или 322 км/ч!</a:t>
            </a:r>
            <a:endParaRPr lang="ru-RU" sz="240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82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872" y="260647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  Ночные хищники. </a:t>
            </a:r>
            <a:r>
              <a:rPr lang="ru-RU" sz="2400" dirty="0" smtClean="0"/>
              <a:t> Эта группа птиц добывает себе пропитание в сумеречное и ночное время.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1256" y="1091647"/>
            <a:ext cx="2700000" cy="3200316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256" y="4291963"/>
            <a:ext cx="4770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Чтобы разглядеть мышь, </a:t>
            </a:r>
            <a:r>
              <a:rPr lang="ru-RU" sz="2400" dirty="0" smtClean="0">
                <a:solidFill>
                  <a:srgbClr val="FF0000"/>
                </a:solidFill>
              </a:rPr>
              <a:t>обыкновенной неясыти </a:t>
            </a:r>
            <a:r>
              <a:rPr lang="ru-RU" sz="2400" dirty="0" smtClean="0"/>
              <a:t>достаточно количество света, которое сопоставимо со светом стеариновой свечи, удаленной на расстояние 800м!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4032000" cy="3024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1091647"/>
            <a:ext cx="5770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Рыбий филин </a:t>
            </a:r>
            <a:r>
              <a:rPr lang="ru-RU" sz="2400" dirty="0" smtClean="0"/>
              <a:t>обитает в тайге  Приморского края. Питается рыбой и раками. Добычу он находит, бродя по отмелям или подстерегает, сидя на склонившихся над водой стволах и ветках деревьев.</a:t>
            </a:r>
            <a:endParaRPr lang="ru-RU" sz="240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20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Хищные звери.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Среди хищных млекопитающих есть наземные, древесные и околоводные виды хищников, а морская выдра (калан) – это настоящий морской зверь.  Хищные звери наиболее хорошо приспособлены к добыванию пищи охотой.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5736" y="2921810"/>
            <a:ext cx="5832000" cy="373204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5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35" y="3737384"/>
            <a:ext cx="3600000" cy="2391606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2" y="312833"/>
            <a:ext cx="2916000" cy="25515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005" y="2492896"/>
            <a:ext cx="3960000" cy="2970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260648"/>
            <a:ext cx="54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Эти животные известны всем. Они умны, хорошо обучаемы, легко приспосабливаются  к изменяющимся условиям жизни.  Распространены от полярной тундры до тропического леса.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36662" y="3140968"/>
            <a:ext cx="3111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Лисица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662" y="6165304"/>
            <a:ext cx="440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Полярная лисица ( песец)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0336" y="5565139"/>
            <a:ext cx="4903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Обыкновенный </a:t>
            </a:r>
          </a:p>
          <a:p>
            <a:pPr algn="ctr"/>
            <a:r>
              <a:rPr lang="ru-RU" sz="2400" dirty="0" smtClean="0"/>
              <a:t>или</a:t>
            </a:r>
            <a:r>
              <a:rPr lang="ru-RU" sz="2400" b="1" dirty="0" smtClean="0">
                <a:solidFill>
                  <a:srgbClr val="7030A0"/>
                </a:solidFill>
              </a:rPr>
              <a:t> серый волк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70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11355" y="116632"/>
            <a:ext cx="3600000" cy="225019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5616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Белый медведь.</a:t>
            </a:r>
            <a:r>
              <a:rPr lang="ru-RU" sz="2400" dirty="0" smtClean="0"/>
              <a:t>  Считается самым крупным четвероногим хищником: взрослый самец в длину достигает 3 м, вес его до 500кг. Медведь прекрасно плавает. Густой мех и толстый слой подкожного жира спасают </a:t>
            </a:r>
            <a:r>
              <a:rPr lang="ru-RU" sz="2400" dirty="0" err="1" smtClean="0"/>
              <a:t>плавца</a:t>
            </a:r>
            <a:r>
              <a:rPr lang="ru-RU" sz="2400" dirty="0" smtClean="0"/>
              <a:t> от холода. Его основная добыча тюлени.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7401" y="3514388"/>
            <a:ext cx="2808000" cy="259901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48" y="2452366"/>
            <a:ext cx="2808000" cy="390312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014249"/>
            <a:ext cx="622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Тропические сородичи белого медведя: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76057" y="6309320"/>
            <a:ext cx="40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Медведь-губач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055" y="5939988"/>
            <a:ext cx="302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Очковый медведь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37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Маленькие хищные звери.</a:t>
            </a:r>
            <a:r>
              <a:rPr lang="ru-RU" sz="2400" dirty="0" smtClean="0"/>
              <a:t> К ним относится самый маленький хищник на свете – </a:t>
            </a:r>
            <a:r>
              <a:rPr lang="ru-RU" sz="2400" dirty="0" smtClean="0">
                <a:solidFill>
                  <a:srgbClr val="FF0000"/>
                </a:solidFill>
              </a:rPr>
              <a:t>ласка.</a:t>
            </a:r>
            <a:r>
              <a:rPr lang="ru-RU" sz="2400" dirty="0" smtClean="0"/>
              <a:t> Вес этого зверька не превышает 100 г. Ласка легко проникает в малейшие щели и норки. Зверек – специалист по отлову мелких полевок и мышей.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36996"/>
            <a:ext cx="3240000" cy="344202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250107"/>
            <a:ext cx="2304000" cy="349359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2060848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</a:t>
            </a:r>
            <a:r>
              <a:rPr lang="ru-RU" sz="2400" dirty="0" err="1" smtClean="0">
                <a:solidFill>
                  <a:srgbClr val="FF0000"/>
                </a:solidFill>
              </a:rPr>
              <a:t>Харза</a:t>
            </a:r>
            <a:r>
              <a:rPr lang="ru-RU" sz="2400" dirty="0" smtClean="0"/>
              <a:t> – сильный и крупный зверь ( масса до 5- 7 км). Имеет вытянутое мускулистое тело. Питается мелкими животными.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04000" y="5517232"/>
            <a:ext cx="3420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Харза</a:t>
            </a:r>
            <a:r>
              <a:rPr lang="ru-RU" sz="2400" b="1" dirty="0" smtClean="0">
                <a:solidFill>
                  <a:srgbClr val="7030A0"/>
                </a:solidFill>
              </a:rPr>
              <a:t>                    Ласка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Хищники интересны с биологической точки зрения, потому что они в ходе эволюции обзавелись богатым арсеналом удивительных приспособлений, позволяющих им выслеживать и умерщвлять свою жертву. Это не только острые клювы, зубы, когти, но и великолепно развитые органы чувств и сложные формы охотничьего поведения.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132" y="3360573"/>
            <a:ext cx="5076000" cy="333510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301208"/>
            <a:ext cx="4284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Питон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98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Идеальные хищники.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19637"/>
            <a:ext cx="8784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Семейство </a:t>
            </a:r>
            <a:r>
              <a:rPr lang="ru-RU" sz="2400" b="1" dirty="0" smtClean="0">
                <a:solidFill>
                  <a:srgbClr val="7030A0"/>
                </a:solidFill>
              </a:rPr>
              <a:t>кошачьих</a:t>
            </a:r>
            <a:r>
              <a:rPr lang="ru-RU" sz="2400" dirty="0" smtClean="0"/>
              <a:t> включает в себя около 40 видов животных разного размера. У кошек гибкое мускулистое тело и сильные лапы с изогнутыми когтями. Основу их пищи составляет мясо. Кошки не любят грызть кости, зато их язык , покрытый роговыми сосочками, позволяет дочиста счищать мясо с костей.</a:t>
            </a:r>
          </a:p>
          <a:p>
            <a:r>
              <a:rPr lang="ru-RU" sz="2400" dirty="0" smtClean="0"/>
              <a:t>Хищники обладают прекрасным ночным зрением и способны различать объекты в 6 -10 раз лучше человеческого глаза.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98000"/>
            <a:ext cx="3384000" cy="28764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303" y="4395583"/>
            <a:ext cx="3456000" cy="2304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3676" y="4077072"/>
            <a:ext cx="2165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Оцелот </a:t>
            </a:r>
          </a:p>
          <a:p>
            <a:endParaRPr lang="ru-RU" sz="2400" b="1" dirty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               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        Ягуар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6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 Свита царя зверей.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2480" y="1130729"/>
            <a:ext cx="3600000" cy="273213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4077072"/>
            <a:ext cx="4499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Масса взрослого </a:t>
            </a:r>
            <a:r>
              <a:rPr lang="ru-RU" sz="2400" dirty="0">
                <a:solidFill>
                  <a:srgbClr val="FF0000"/>
                </a:solidFill>
              </a:rPr>
              <a:t>гепарда </a:t>
            </a:r>
            <a:r>
              <a:rPr lang="ru-RU" sz="2400" dirty="0"/>
              <a:t>— от 40 до 65 кг, длина тела — от 115 до 140 см, довольно массивный хвост имеет длину до 80 см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rgbClr val="FF0000"/>
                </a:solidFill>
              </a:rPr>
              <a:t>Гепард </a:t>
            </a:r>
            <a:r>
              <a:rPr lang="ru-RU" sz="2400" dirty="0" smtClean="0"/>
              <a:t>развивает скорость до 110 км/ч!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96" y="4495500"/>
            <a:ext cx="3600000" cy="2250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268760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solidFill>
                  <a:srgbClr val="FF0000"/>
                </a:solidFill>
              </a:rPr>
              <a:t>     Леопард </a:t>
            </a:r>
            <a:r>
              <a:rPr lang="ru-RU" sz="2400" dirty="0" smtClean="0"/>
              <a:t>– ночной хищник-одиночка. Ведёт скрытый образ жизни и способен охотиться на самых разных животных. Невероятно, но этот зверь настолько силен, что способен затащить на высоту 10м (ствол дерева!!!) антилопу, которая вдвое тяжелее его!</a:t>
            </a:r>
            <a:endParaRPr lang="ru-RU" sz="240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74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0872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В наши дни многие хищные животные, особенно крупные, оказались на грани вымирания. Причина кроется и в прямом истреблении их человеком, и в сокращении мест их обитания, ив оскудении их охотничьих угодий.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Жить ли этим удивительным существам на планете Земля на прямую зависит от человека.</a:t>
            </a:r>
            <a:endParaRPr lang="ru-RU" sz="240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65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92696"/>
            <a:ext cx="914400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3"/>
              </a:rPr>
              <a:t>https://encrypted-tbn2.gstatic.com/images?q=tbn:ANd9GcS9jnwRsARi8dwlbGCU3h-ipjSw_vTdFFuquzp2eB38NPx9tkCb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https://encrypted-tbn3.gstatic.com/images?q=tbn:ANd9GcSAI6tXzEILWBDyueJb8sRCkGtwvtEc6Or1gobWwAuBS6VJ6h3x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</a:t>
            </a:r>
            <a:r>
              <a:rPr lang="ru-RU" sz="1600" dirty="0" smtClean="0">
                <a:hlinkClick r:id="rId5"/>
              </a:rPr>
              <a:t>сезоны-</a:t>
            </a:r>
            <a:r>
              <a:rPr lang="ru-RU" sz="1600" dirty="0" err="1" smtClean="0">
                <a:hlinkClick r:id="rId5"/>
              </a:rPr>
              <a:t>года.рф</a:t>
            </a:r>
            <a:r>
              <a:rPr lang="ru-RU" sz="1600" dirty="0" smtClean="0">
                <a:hlinkClick r:id="rId5"/>
              </a:rPr>
              <a:t>/</a:t>
            </a:r>
            <a:r>
              <a:rPr lang="en-US" sz="1600" dirty="0" smtClean="0">
                <a:hlinkClick r:id="rId5"/>
              </a:rPr>
              <a:t>sites/default/files/sokol_sapsan.jpg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http://4tololo.ru/files/images/20142009174524.jpg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http://tales-game.net/uploads/posts/2010-05/1274487568_lisa-kuvshin-b2.jpg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https://pp.vk.me/c308728/v308728083/41b5/sW4vZ1GSMNA.jpg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http://www.shellsfromsea.ru/uploads/osaite/brjuhonogie.jpeg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http://www.floranimal.ru/families/6255.jpg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http://medusy.ru/diving/rakoviny/conusy.jpg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http://rybalka-ua.com/img/nasadki/morskie_nasadki/kalmar_1.jpg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http://www.zoopicture.ru/assets/2012/02/51880_580_360.jpg</a:t>
            </a:r>
            <a:endParaRPr lang="ru-RU" sz="1600" dirty="0" smtClean="0"/>
          </a:p>
          <a:p>
            <a:r>
              <a:rPr lang="en-US" sz="1600" dirty="0">
                <a:hlinkClick r:id="rId14"/>
              </a:rPr>
              <a:t>http://</a:t>
            </a:r>
            <a:r>
              <a:rPr lang="en-US" sz="1600" dirty="0" smtClean="0">
                <a:hlinkClick r:id="rId14"/>
              </a:rPr>
              <a:t>akully.ru/vidy_molot/3-Sphyrna%20zygaena/sphyrna_zygaena.jpg</a:t>
            </a:r>
            <a:endParaRPr lang="ru-RU" sz="1600" dirty="0" smtClean="0"/>
          </a:p>
          <a:p>
            <a:r>
              <a:rPr lang="en-US" sz="1600" dirty="0">
                <a:hlinkClick r:id="rId15"/>
              </a:rPr>
              <a:t>http://livt.net/info/wp-content/uploads/2015/08/%</a:t>
            </a:r>
            <a:r>
              <a:rPr lang="en-US" sz="1600" dirty="0" smtClean="0">
                <a:hlinkClick r:id="rId15"/>
              </a:rPr>
              <a:t>D0%BA%D1%80%D0%BE%D0%BA%D0%BE%D0%B4%D0%B8%D0%BB2.jpg</a:t>
            </a:r>
            <a:endParaRPr lang="ru-RU" sz="1600" dirty="0" smtClean="0"/>
          </a:p>
          <a:p>
            <a:r>
              <a:rPr lang="en-US" sz="1600" dirty="0">
                <a:hlinkClick r:id="rId16"/>
              </a:rPr>
              <a:t>http://</a:t>
            </a:r>
            <a:r>
              <a:rPr lang="en-US" sz="1600" dirty="0" smtClean="0">
                <a:hlinkClick r:id="rId16"/>
              </a:rPr>
              <a:t>www.zooclub.ru/attach/rept/204.jpg</a:t>
            </a:r>
            <a:endParaRPr lang="ru-RU" sz="1600" dirty="0" smtClean="0"/>
          </a:p>
          <a:p>
            <a:r>
              <a:rPr lang="en-US" sz="1600" dirty="0">
                <a:hlinkClick r:id="rId17"/>
              </a:rPr>
              <a:t>http://</a:t>
            </a:r>
            <a:r>
              <a:rPr lang="en-US" sz="1600" dirty="0" smtClean="0">
                <a:hlinkClick r:id="rId17"/>
              </a:rPr>
              <a:t>www.mosaquarium.ru/images/img_usr_1359612881.jpg</a:t>
            </a:r>
            <a:endParaRPr lang="ru-RU" sz="1600" dirty="0" smtClean="0"/>
          </a:p>
          <a:p>
            <a:r>
              <a:rPr lang="en-US" sz="1600" dirty="0">
                <a:hlinkClick r:id="rId18"/>
              </a:rPr>
              <a:t>http://</a:t>
            </a:r>
            <a:r>
              <a:rPr lang="en-US" sz="1600" dirty="0" smtClean="0">
                <a:hlinkClick r:id="rId18"/>
              </a:rPr>
              <a:t>www.earthintransition.org/wp-content/uploads/2012/08/burmese-python-082112.jpg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en-US" sz="1600" dirty="0">
                <a:hlinkClick r:id="rId19"/>
              </a:rPr>
              <a:t>http://</a:t>
            </a:r>
            <a:r>
              <a:rPr lang="en-US" sz="1600" dirty="0" smtClean="0">
                <a:hlinkClick r:id="rId19"/>
              </a:rPr>
              <a:t>media-cdn.tripadvisor.com/media/photo-s/05/6a/ae/12/caption.jpg</a:t>
            </a:r>
            <a:endParaRPr lang="ru-RU" sz="1600" dirty="0" smtClean="0"/>
          </a:p>
          <a:p>
            <a:r>
              <a:rPr lang="en-US" sz="1600" dirty="0">
                <a:hlinkClick r:id="rId20"/>
              </a:rPr>
              <a:t>http://</a:t>
            </a:r>
            <a:r>
              <a:rPr lang="en-US" sz="1600" dirty="0" smtClean="0">
                <a:hlinkClick r:id="rId20"/>
              </a:rPr>
              <a:t>vitawater.ru/terra/serpent/boidae/pict/eun-not1.jpg</a:t>
            </a:r>
            <a:endParaRPr lang="ru-RU" sz="1600" dirty="0" smtClean="0"/>
          </a:p>
          <a:p>
            <a:r>
              <a:rPr lang="en-US" sz="1600" dirty="0">
                <a:hlinkClick r:id="rId21"/>
              </a:rPr>
              <a:t>http://ru3.anyfad.com/items/t1@69bf5f11-6dd6-4933-8299-5ad322cbe271/Zmei--</a:t>
            </a:r>
            <a:r>
              <a:rPr lang="en-US" sz="1600" dirty="0" smtClean="0">
                <a:hlinkClick r:id="rId21"/>
              </a:rPr>
              <a:t>Bushmeyster-ili-surukuku-och-yad.jpg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99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892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http://www.mypriroda.ru/im/birds_les/big_sokol-sapsan.jpg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http://tulazoo.ru/upload/userfiles/strix-2.png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http://www.9ptiz.ru/ptizaPR/ribniiFilin/ribniiFilin2_300.jpg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http://hq-oboi.ru/photo/lvica_na_otdyhe_skachat_so_lvami_1280x1024.jpg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i.artfile.ru/s/704820_020313_45_ArtFile_ru.jpg</a:t>
            </a:r>
            <a:endParaRPr lang="ru-RU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weintrub.ru/wp-content/uploads/2015/01/20.jpg</a:t>
            </a:r>
            <a:endParaRPr lang="ru-RU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fotosuper.ucoz.ru/zhivotnye/01/0078.jpg</a:t>
            </a:r>
            <a:endParaRPr lang="ru-RU" dirty="0" smtClean="0"/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www.zooclub.ru/attach/wild/205.jpg</a:t>
            </a:r>
            <a:endParaRPr lang="ru-RU" dirty="0" smtClean="0"/>
          </a:p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www.kto-takoy.ru/wp-content/uploads/2010/01/animal-weasel1.jpg</a:t>
            </a:r>
            <a:endParaRPr lang="ru-RU" dirty="0" smtClean="0"/>
          </a:p>
          <a:p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hunterrussia.ru/images/stories/food/vstat_2/harza%201.png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84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36712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</a:t>
            </a:r>
          </a:p>
          <a:p>
            <a:r>
              <a:rPr lang="ru-RU" sz="2400" dirty="0" smtClean="0"/>
              <a:t>      Задолго до того, как жизнь выплеснулась на сушу,  в океане   сложились сложные пищевые цепи, и появились первые хищники. Акулы считаются одними из самых совершенных хищников планеты, но не менее искусные охотники есть среди морских беспозвоночных.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72" y="3284984"/>
            <a:ext cx="5715000" cy="3429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0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Морские охотники.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75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" b="6990"/>
          <a:stretch/>
        </p:blipFill>
        <p:spPr bwMode="auto">
          <a:xfrm>
            <a:off x="5238747" y="4117851"/>
            <a:ext cx="3600000" cy="2496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60648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Брюхоногие моллюски</a:t>
            </a:r>
            <a:r>
              <a:rPr lang="ru-RU" sz="2400" dirty="0" smtClean="0"/>
              <a:t> - настоящие хищники, использующие изощренные охотничьи приемы.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1091645"/>
            <a:ext cx="4608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Тонниды</a:t>
            </a:r>
            <a:r>
              <a:rPr lang="ru-RU" sz="2400" dirty="0" smtClean="0"/>
              <a:t> охотятся на морских звезд, голотурий, морских ежей. Их слюнные железы вырабатывают серную и соляную кислоты, которые  обездвиживают жертву и разрушают её известковый покров.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36851"/>
            <a:ext cx="3708000" cy="2781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138633"/>
            <a:ext cx="41044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Моллюск- конус. </a:t>
            </a:r>
            <a:r>
              <a:rPr lang="ru-RU" sz="2400" dirty="0" smtClean="0"/>
              <a:t>Рот вытянут в подвижный хоботок, снабженный «стрелами». Конус «выстреливает» в жертву стрелой, предварительно наполнив полость стрелы ядом. </a:t>
            </a:r>
            <a:endParaRPr lang="ru-RU" sz="2400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07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Головоногие моллюски </a:t>
            </a:r>
            <a:r>
              <a:rPr lang="ru-RU" sz="2400" dirty="0" smtClean="0"/>
              <a:t>– вершина эволюции моллюсков. У них очень крупный и сложно устроенный головной мозг, а огромные глаза по строению напоминают глаза позвоночных животных.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2060846"/>
            <a:ext cx="4284000" cy="426944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19" y="2852936"/>
            <a:ext cx="43204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Кальмар </a:t>
            </a:r>
            <a:r>
              <a:rPr lang="ru-RU" sz="2400" dirty="0" smtClean="0"/>
              <a:t>– самый агрессивный обитатель моря. Он может развивать скорость до 55 км/ч, имеет  присоски и два ( из десяти) длинных ловчих щупальца с ороговевшими краями и крючьями. Добычу кальмар разрывает мощными роговыми челюстями.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Глубоководные рыбы</a:t>
            </a:r>
            <a:r>
              <a:rPr lang="ru-RU" sz="2400" dirty="0" smtClean="0">
                <a:solidFill>
                  <a:srgbClr val="7030A0"/>
                </a:solidFill>
              </a:rPr>
              <a:t>.  </a:t>
            </a:r>
            <a:r>
              <a:rPr lang="ru-RU" sz="2400" dirty="0" smtClean="0"/>
              <a:t>Неимоверная прожорливость глубоководных рыб вполне объяснима, ведь отобедать им удаётся далеко не каждый день, вот поэтому им и приходится наедаться про запас.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87924"/>
            <a:ext cx="3312000" cy="2676096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07504" y="1830308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У </a:t>
            </a:r>
            <a:r>
              <a:rPr lang="ru-RU" sz="2400" dirty="0" smtClean="0">
                <a:solidFill>
                  <a:srgbClr val="FF0000"/>
                </a:solidFill>
              </a:rPr>
              <a:t>рыбы-живоглота</a:t>
            </a:r>
            <a:r>
              <a:rPr lang="ru-RU" sz="2400" dirty="0" smtClean="0"/>
              <a:t> желудок может растягиваться до гигантских размеров. В него может поместиться добыча в 1,5-2 раз превышающая самого хищника.</a:t>
            </a:r>
            <a:endParaRPr lang="ru-RU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19" y="1414752"/>
            <a:ext cx="4536000" cy="2268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3717032"/>
            <a:ext cx="5040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Рыба – гадюка </a:t>
            </a:r>
            <a:r>
              <a:rPr lang="ru-RU" sz="2400" dirty="0" smtClean="0"/>
              <a:t>или </a:t>
            </a:r>
            <a:r>
              <a:rPr lang="ru-RU" sz="2400" dirty="0" err="1" smtClean="0">
                <a:solidFill>
                  <a:srgbClr val="FF0000"/>
                </a:solidFill>
              </a:rPr>
              <a:t>хаулиод</a:t>
            </a:r>
            <a:r>
              <a:rPr lang="ru-RU" sz="2400" dirty="0" smtClean="0"/>
              <a:t>. Обладатель огромной пасти, усеянной острыми загнутыми назад зубами. Челюсти рыбы снабжены дополнительными суставами и распахиваются почти на 180°. Это позволяет рыбе проглатывать добычу толще себя.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892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Акулы </a:t>
            </a:r>
            <a:r>
              <a:rPr lang="ru-RU" sz="2400" dirty="0" smtClean="0"/>
              <a:t>– представители очень древней группы хрящевых рыб, появившейся на Земле около 300 млн. лет назад. Их скелет не содержит костных тканей, а построен из хряща, укрепленного солями кальция.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74016"/>
            <a:ext cx="5364000" cy="4023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938992"/>
            <a:ext cx="34563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Акула-молот. </a:t>
            </a:r>
            <a:r>
              <a:rPr lang="ru-RU" sz="2400" dirty="0" smtClean="0"/>
              <a:t>Одна из самых быстроходных и маневренных акул, способных на полном ходу мгновенно поменять направление движения. Далеко разнесённые глаза и ноздри обеспечивают ей широкий обзор и позволяют точнее установить источник запаха.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5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Современные хищные рептилии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988840"/>
            <a:ext cx="41764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Среди современных рептилий (пресмыкающихся) есть виды, основу питания которых составляют растения, но большинство из них – плотоядные животные. Мелкие ящерицы охотятся на насекомых и других беспозвоночных, змеи – на грызунов и птиц, а крокодилы нападают даже на копытных.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1729439"/>
            <a:ext cx="4696691" cy="360997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1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304" y="260647"/>
            <a:ext cx="5715000" cy="252412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84962"/>
            <a:ext cx="3168000" cy="197472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60648"/>
            <a:ext cx="31683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Гавиалы. </a:t>
            </a:r>
            <a:r>
              <a:rPr lang="ru-RU" sz="2400" dirty="0" smtClean="0"/>
              <a:t>Самые крупные особи достигают в длину 8м. </a:t>
            </a:r>
            <a:r>
              <a:rPr lang="ru-RU" sz="2400" dirty="0"/>
              <a:t>Д</a:t>
            </a:r>
            <a:r>
              <a:rPr lang="ru-RU" sz="2400" dirty="0" smtClean="0"/>
              <a:t>ля людей 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эти гиганты безопасны, т.к. питаются почти исключительно рыбой. Узкие вытянутые челюсти с тонкими и острыми зубами помогают зверю «рыбачить».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3068960"/>
            <a:ext cx="52565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Аллигаторы</a:t>
            </a:r>
            <a:r>
              <a:rPr lang="ru-RU" sz="2400" dirty="0" smtClean="0"/>
              <a:t>  имеют широкую притупленную морду. Селятся в спокойных речных заводях, лагунах, травяных долинах. Питаются рыбой, водоплавающими птицами, нападают на крупных животных, опасны для человека.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55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9C1D22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92D050"/>
      </a:hlink>
      <a:folHlink>
        <a:srgbClr val="969696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4224</Words>
  <Application>Microsoft Office PowerPoint</Application>
  <PresentationFormat>Екран (4:3)</PresentationFormat>
  <Paragraphs>396</Paragraphs>
  <Slides>24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25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</dc:creator>
  <cp:lastModifiedBy>LEGION</cp:lastModifiedBy>
  <cp:revision>45</cp:revision>
  <dcterms:created xsi:type="dcterms:W3CDTF">2015-10-14T01:49:54Z</dcterms:created>
  <dcterms:modified xsi:type="dcterms:W3CDTF">2015-11-27T10:48:35Z</dcterms:modified>
</cp:coreProperties>
</file>