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21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BC2CB-7A65-44BE-8E6D-775219706F62}" type="datetimeFigureOut">
              <a:rPr lang="uk-UA" smtClean="0"/>
              <a:t>05.01.2016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A00E1-FE42-4526-9774-11E6354236C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303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                   МБОУ СОШ №2  г Салехард ЯНАО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Основы предпринимательства.</a:t>
            </a:r>
            <a:br>
              <a:rPr lang="ru-RU" smtClean="0"/>
            </a:br>
            <a:r>
              <a:rPr lang="ru-RU" smtClean="0"/>
              <a:t>  ТЕМА:   Предпринимательство: сущность, цели, задачи, принципы и формы предпринимательства.</a:t>
            </a:r>
            <a:br>
              <a:rPr lang="ru-RU" smtClean="0"/>
            </a:br>
            <a:r>
              <a:rPr lang="ru-RU" smtClean="0"/>
              <a:t>Учитель технологии  - Колодная Л.М.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ЦЕЛЬ: помочь  учащимся усвоить понятие предпринимательство и его задачи.</a:t>
            </a:r>
          </a:p>
          <a:p>
            <a:r>
              <a:rPr lang="ru-RU" smtClean="0"/>
              <a:t>            Совместно разобраться в принципах и формах предпринимательства.</a:t>
            </a:r>
          </a:p>
          <a:p>
            <a:r>
              <a:rPr lang="ru-RU" smtClean="0"/>
              <a:t>            Изучить этапы создания  предприятия.</a:t>
            </a:r>
          </a:p>
          <a:p>
            <a:r>
              <a:rPr lang="ru-RU" smtClean="0"/>
              <a:t>            Выяснить источники уставного капитала и средств для развертывания    </a:t>
            </a:r>
          </a:p>
          <a:p>
            <a:r>
              <a:rPr lang="ru-RU" smtClean="0"/>
              <a:t>             предприятия.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                       МБОУ СОШ №2  г Салехард ЯНАО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Основы предпринимательства.</a:t>
            </a:r>
            <a:br>
              <a:rPr lang="ru-RU" smtClean="0"/>
            </a:br>
            <a:r>
              <a:rPr lang="ru-RU" smtClean="0"/>
              <a:t>  ТЕМА:   Предпринимательство: сущность, цели, задачи, принципы и формы предпринимательства.</a:t>
            </a:r>
            <a:br>
              <a:rPr lang="ru-RU" smtClean="0"/>
            </a:br>
            <a:r>
              <a:rPr lang="ru-RU" smtClean="0"/>
              <a:t>Учитель технологии  - Колодная Л.М.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ЦЕЛЬ: помочь  учащимся усвоить понятие предпринимательство и его задачи.</a:t>
            </a:r>
          </a:p>
          <a:p>
            <a:r>
              <a:rPr lang="ru-RU" smtClean="0"/>
              <a:t>            Совместно разобраться в принципах и формах предпринимательства.</a:t>
            </a:r>
          </a:p>
          <a:p>
            <a:r>
              <a:rPr lang="ru-RU" smtClean="0"/>
              <a:t>            Изучить этапы создания  предприятия.</a:t>
            </a:r>
          </a:p>
          <a:p>
            <a:r>
              <a:rPr lang="ru-RU" smtClean="0"/>
              <a:t>            Выяснить источники уставного капитала и средств для развертывания    </a:t>
            </a:r>
          </a:p>
          <a:p>
            <a:r>
              <a:rPr lang="ru-RU" smtClean="0"/>
              <a:t>             предприятия.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5525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1.Составить план  бизнес- операций;</a:t>
            </a:r>
            <a:br>
              <a:rPr lang="ru-RU" smtClean="0"/>
            </a:br>
            <a:r>
              <a:rPr lang="ru-RU" smtClean="0"/>
              <a:t> 2. Определить капитал для развертывания предприятия.</a:t>
            </a:r>
            <a:br>
              <a:rPr lang="ru-RU" smtClean="0"/>
            </a:br>
            <a:r>
              <a:rPr lang="ru-RU" smtClean="0"/>
              <a:t>3. Если этого не хватает  прибегнуть к кредиту , ссуде (залог).</a:t>
            </a:r>
            <a:br>
              <a:rPr lang="ru-RU" smtClean="0"/>
            </a:br>
            <a:r>
              <a:rPr lang="ru-RU" smtClean="0"/>
              <a:t> 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1.Составить план  бизнес- операций;</a:t>
            </a:r>
            <a:br>
              <a:rPr lang="ru-RU" smtClean="0"/>
            </a:br>
            <a:r>
              <a:rPr lang="ru-RU" smtClean="0"/>
              <a:t> 2. Определить капитал для развертывания предприятия.</a:t>
            </a:r>
            <a:br>
              <a:rPr lang="ru-RU" smtClean="0"/>
            </a:br>
            <a:r>
              <a:rPr lang="ru-RU" smtClean="0"/>
              <a:t>3. Если этого не хватает  прибегнуть к кредиту , ссуде (залог).</a:t>
            </a:r>
            <a:br>
              <a:rPr lang="ru-RU" smtClean="0"/>
            </a:br>
            <a:r>
              <a:rPr lang="ru-RU" smtClean="0"/>
              <a:t> 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5873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Российское законодательство о предприятиях и предпринимательской деятельности  определяет предпринимательство как инициативную самостоятельную деятельность граждан и их объединений направленную на получение прибыли, осуществляемую на свой риск и под свою имущественную ответственность.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Российское законодательство о предприятиях и предпринимательской деятельности  определяет предпринимательство как инициативную самостоятельную деятельность граждан и их объединений направленную на получение прибыли, осуществляемую на свой риск и под свою имущественную ответственность.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219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Предпринимательство распространяется на обширный спектр видов деятельности:</a:t>
            </a:r>
            <a:br>
              <a:rPr lang="ru-RU" smtClean="0"/>
            </a:br>
            <a:r>
              <a:rPr lang="ru-RU" smtClean="0"/>
              <a:t>           - производственную</a:t>
            </a:r>
            <a:br>
              <a:rPr lang="ru-RU" smtClean="0"/>
            </a:br>
            <a:r>
              <a:rPr lang="ru-RU" smtClean="0"/>
              <a:t>           - хозяйственную</a:t>
            </a:r>
            <a:br>
              <a:rPr lang="ru-RU" smtClean="0"/>
            </a:br>
            <a:r>
              <a:rPr lang="ru-RU" smtClean="0"/>
              <a:t>           - коммерческую</a:t>
            </a:r>
            <a:br>
              <a:rPr lang="ru-RU" smtClean="0"/>
            </a:br>
            <a:r>
              <a:rPr lang="ru-RU" smtClean="0"/>
              <a:t>           - посредническую</a:t>
            </a:r>
            <a:br>
              <a:rPr lang="ru-RU" smtClean="0"/>
            </a:br>
            <a:r>
              <a:rPr lang="ru-RU" smtClean="0"/>
              <a:t>           -финансовую</a:t>
            </a:r>
            <a:br>
              <a:rPr lang="ru-RU" smtClean="0"/>
            </a:br>
            <a:r>
              <a:rPr lang="ru-RU" smtClean="0"/>
              <a:t>           -страховую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Предпринимательство распространяется на обширный спектр видов деятельности:</a:t>
            </a:r>
            <a:br>
              <a:rPr lang="ru-RU" smtClean="0"/>
            </a:br>
            <a:r>
              <a:rPr lang="ru-RU" smtClean="0"/>
              <a:t>           - производственную</a:t>
            </a:r>
            <a:br>
              <a:rPr lang="ru-RU" smtClean="0"/>
            </a:br>
            <a:r>
              <a:rPr lang="ru-RU" smtClean="0"/>
              <a:t>           - хозяйственную</a:t>
            </a:r>
            <a:br>
              <a:rPr lang="ru-RU" smtClean="0"/>
            </a:br>
            <a:r>
              <a:rPr lang="ru-RU" smtClean="0"/>
              <a:t>           - коммерческую</a:t>
            </a:r>
            <a:br>
              <a:rPr lang="ru-RU" smtClean="0"/>
            </a:br>
            <a:r>
              <a:rPr lang="ru-RU" smtClean="0"/>
              <a:t>           - посредническую</a:t>
            </a:r>
            <a:br>
              <a:rPr lang="ru-RU" smtClean="0"/>
            </a:br>
            <a:r>
              <a:rPr lang="ru-RU" smtClean="0"/>
              <a:t>           -финансовую</a:t>
            </a:r>
            <a:br>
              <a:rPr lang="ru-RU" smtClean="0"/>
            </a:br>
            <a:r>
              <a:rPr lang="ru-RU" smtClean="0"/>
              <a:t>           -страховую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4710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Получение прибыли является главной целью предпринимательства.</a:t>
            </a:r>
            <a:br>
              <a:rPr lang="ru-RU" smtClean="0"/>
            </a:br>
            <a:r>
              <a:rPr lang="ru-RU" smtClean="0"/>
              <a:t>- Основные признаки характеризующие предпринимательство:</a:t>
            </a:r>
            <a:br>
              <a:rPr lang="ru-RU" smtClean="0"/>
            </a:br>
            <a:r>
              <a:rPr lang="ru-RU" smtClean="0"/>
              <a:t>            Самостоятельность</a:t>
            </a:r>
            <a:br>
              <a:rPr lang="ru-RU" smtClean="0"/>
            </a:br>
            <a:r>
              <a:rPr lang="ru-RU" smtClean="0"/>
              <a:t>             Инициатива</a:t>
            </a:r>
            <a:br>
              <a:rPr lang="ru-RU" smtClean="0"/>
            </a:br>
            <a:r>
              <a:rPr lang="ru-RU" smtClean="0"/>
              <a:t>             Ответственность</a:t>
            </a:r>
            <a:br>
              <a:rPr lang="ru-RU" smtClean="0"/>
            </a:br>
            <a:r>
              <a:rPr lang="ru-RU" smtClean="0"/>
              <a:t>             Риск</a:t>
            </a:r>
            <a:br>
              <a:rPr lang="ru-RU" smtClean="0"/>
            </a:br>
            <a:r>
              <a:rPr lang="ru-RU" smtClean="0"/>
              <a:t>             Активный поиск</a:t>
            </a:r>
            <a:br>
              <a:rPr lang="ru-RU" smtClean="0"/>
            </a:br>
            <a:r>
              <a:rPr lang="ru-RU" smtClean="0"/>
              <a:t>             Мобильность</a:t>
            </a:r>
            <a:br>
              <a:rPr lang="ru-RU" smtClean="0"/>
            </a:br>
            <a:r>
              <a:rPr lang="ru-RU" smtClean="0"/>
              <a:t>Всё вместе взятое и есть предпринимательство, или бизнес.</a:t>
            </a:r>
            <a:br>
              <a:rPr lang="ru-RU" smtClean="0"/>
            </a:br>
            <a:r>
              <a:rPr lang="ru-RU" smtClean="0"/>
              <a:t> 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Получение прибыли является главной целью предпринимательства.</a:t>
            </a:r>
            <a:br>
              <a:rPr lang="ru-RU" smtClean="0"/>
            </a:br>
            <a:r>
              <a:rPr lang="ru-RU" smtClean="0"/>
              <a:t>- Основные признаки характеризующие предпринимательство:</a:t>
            </a:r>
            <a:br>
              <a:rPr lang="ru-RU" smtClean="0"/>
            </a:br>
            <a:r>
              <a:rPr lang="ru-RU" smtClean="0"/>
              <a:t>            Самостоятельность</a:t>
            </a:r>
            <a:br>
              <a:rPr lang="ru-RU" smtClean="0"/>
            </a:br>
            <a:r>
              <a:rPr lang="ru-RU" smtClean="0"/>
              <a:t>             Инициатива</a:t>
            </a:r>
            <a:br>
              <a:rPr lang="ru-RU" smtClean="0"/>
            </a:br>
            <a:r>
              <a:rPr lang="ru-RU" smtClean="0"/>
              <a:t>             Ответственность</a:t>
            </a:r>
            <a:br>
              <a:rPr lang="ru-RU" smtClean="0"/>
            </a:br>
            <a:r>
              <a:rPr lang="ru-RU" smtClean="0"/>
              <a:t>             Риск</a:t>
            </a:r>
            <a:br>
              <a:rPr lang="ru-RU" smtClean="0"/>
            </a:br>
            <a:r>
              <a:rPr lang="ru-RU" smtClean="0"/>
              <a:t>             Активный поиск</a:t>
            </a:r>
            <a:br>
              <a:rPr lang="ru-RU" smtClean="0"/>
            </a:br>
            <a:r>
              <a:rPr lang="ru-RU" smtClean="0"/>
              <a:t>             Мобильность</a:t>
            </a:r>
            <a:br>
              <a:rPr lang="ru-RU" smtClean="0"/>
            </a:br>
            <a:r>
              <a:rPr lang="ru-RU" smtClean="0"/>
              <a:t>Всё вместе взятое и есть предпринимательство, или бизнес.</a:t>
            </a:r>
            <a:br>
              <a:rPr lang="ru-RU" smtClean="0"/>
            </a:br>
            <a:r>
              <a:rPr lang="ru-RU" smtClean="0"/>
              <a:t> 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4558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 основании проектов составляются программы, или планы действий. Планы осуществления предпринимательских проектов, замыслов получили название бизнес-планов.</a:t>
            </a:r>
            <a:br>
              <a:rPr lang="ru-RU" smtClean="0"/>
            </a:br>
            <a:r>
              <a:rPr lang="ru-RU" smtClean="0"/>
              <a:t>    При отсутствии бизнес-плана вряд ли кто-либо согласится финансировать, субсидировать, кредитовать серьезную бизнес-операцию.</a:t>
            </a:r>
            <a:br>
              <a:rPr lang="ru-RU" smtClean="0"/>
            </a:br>
            <a:r>
              <a:rPr lang="ru-RU" smtClean="0"/>
              <a:t>    Какова же структура бизнес-плана,?</a:t>
            </a:r>
            <a:br>
              <a:rPr lang="ru-RU" smtClean="0"/>
            </a:br>
            <a:r>
              <a:rPr lang="ru-RU" smtClean="0"/>
              <a:t>                       -описание целей и задач предпринимательской операции;</a:t>
            </a:r>
            <a:br>
              <a:rPr lang="ru-RU" smtClean="0"/>
            </a:br>
            <a:r>
              <a:rPr lang="ru-RU" smtClean="0"/>
              <a:t>                       -масштабы и сроки операции;</a:t>
            </a:r>
            <a:br>
              <a:rPr lang="ru-RU" smtClean="0"/>
            </a:br>
            <a:r>
              <a:rPr lang="ru-RU" smtClean="0"/>
              <a:t>                       -ожидаемую прибыль.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 основании проектов составляются программы, или планы действий. Планы осуществления предпринимательских проектов, замыслов получили название бизнес-планов.</a:t>
            </a:r>
            <a:br>
              <a:rPr lang="ru-RU" smtClean="0"/>
            </a:br>
            <a:r>
              <a:rPr lang="ru-RU" smtClean="0"/>
              <a:t>    При отсутствии бизнес-плана вряд ли кто-либо согласится финансировать, субсидировать, кредитовать серьезную бизнес-операцию.</a:t>
            </a:r>
            <a:br>
              <a:rPr lang="ru-RU" smtClean="0"/>
            </a:br>
            <a:r>
              <a:rPr lang="ru-RU" smtClean="0"/>
              <a:t>    Какова же структура бизнес-плана,?</a:t>
            </a:r>
            <a:br>
              <a:rPr lang="ru-RU" smtClean="0"/>
            </a:br>
            <a:r>
              <a:rPr lang="ru-RU" smtClean="0"/>
              <a:t>                       -описание целей и задач предпринимательской операции;</a:t>
            </a:r>
            <a:br>
              <a:rPr lang="ru-RU" smtClean="0"/>
            </a:br>
            <a:r>
              <a:rPr lang="ru-RU" smtClean="0"/>
              <a:t>                       -масштабы и сроки операции;</a:t>
            </a:r>
            <a:br>
              <a:rPr lang="ru-RU" smtClean="0"/>
            </a:br>
            <a:r>
              <a:rPr lang="ru-RU" smtClean="0"/>
              <a:t>                       -ожидаемую прибыль.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612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Кроме основных задач, предприниматель учитывает социальные цели, такие как:</a:t>
            </a:r>
            <a:br>
              <a:rPr lang="ru-RU" smtClean="0"/>
            </a:br>
            <a:r>
              <a:rPr lang="ru-RU" smtClean="0"/>
              <a:t>         -удовлетворение запросов населения;</a:t>
            </a:r>
            <a:br>
              <a:rPr lang="ru-RU" smtClean="0"/>
            </a:br>
            <a:r>
              <a:rPr lang="ru-RU" smtClean="0"/>
              <a:t>          -оздоровление природы;</a:t>
            </a:r>
            <a:br>
              <a:rPr lang="ru-RU" smtClean="0"/>
            </a:br>
            <a:r>
              <a:rPr lang="ru-RU" smtClean="0"/>
              <a:t>          -расширение деловых контактов.</a:t>
            </a:r>
            <a:br>
              <a:rPr lang="ru-RU" smtClean="0"/>
            </a:br>
            <a:r>
              <a:rPr lang="ru-RU" smtClean="0"/>
              <a:t>  Крайне важна задача повышения статуса, имиджа, престижа предпринимателя, роста его экономического потенциала.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Кроме основных задач, предприниматель учитывает социальные цели, такие как:</a:t>
            </a:r>
            <a:br>
              <a:rPr lang="ru-RU" smtClean="0"/>
            </a:br>
            <a:r>
              <a:rPr lang="ru-RU" smtClean="0"/>
              <a:t>         -удовлетворение запросов населения;</a:t>
            </a:r>
            <a:br>
              <a:rPr lang="ru-RU" smtClean="0"/>
            </a:br>
            <a:r>
              <a:rPr lang="ru-RU" smtClean="0"/>
              <a:t>          -оздоровление природы;</a:t>
            </a:r>
            <a:br>
              <a:rPr lang="ru-RU" smtClean="0"/>
            </a:br>
            <a:r>
              <a:rPr lang="ru-RU" smtClean="0"/>
              <a:t>          -расширение деловых контактов.</a:t>
            </a:r>
            <a:br>
              <a:rPr lang="ru-RU" smtClean="0"/>
            </a:br>
            <a:r>
              <a:rPr lang="ru-RU" smtClean="0"/>
              <a:t>  Крайне важна задача повышения статуса, имиджа, престижа предпринимателя, роста его экономического потенциала.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2614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Кто выбрал тот или иной вид предпринимательской деятельности, должен еще установить виды товаров и услуг. Это должны быть товары, которые:</a:t>
            </a:r>
            <a:br>
              <a:rPr lang="ru-RU" smtClean="0"/>
            </a:br>
            <a:r>
              <a:rPr lang="ru-RU" smtClean="0"/>
              <a:t>        -предприниматель способен получить, произвести;</a:t>
            </a:r>
            <a:br>
              <a:rPr lang="ru-RU" smtClean="0"/>
            </a:br>
            <a:r>
              <a:rPr lang="ru-RU" smtClean="0"/>
              <a:t>        -обладают спросом;</a:t>
            </a:r>
            <a:br>
              <a:rPr lang="ru-RU" smtClean="0"/>
            </a:br>
            <a:r>
              <a:rPr lang="ru-RU" smtClean="0"/>
              <a:t>        -приносят прибыль.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Кто выбрал тот или иной вид предпринимательской деятельности, должен еще установить виды товаров и услуг. Это должны быть товары, которые:</a:t>
            </a:r>
            <a:br>
              <a:rPr lang="ru-RU" smtClean="0"/>
            </a:br>
            <a:r>
              <a:rPr lang="ru-RU" smtClean="0"/>
              <a:t>        -предприниматель способен получить, произвести;</a:t>
            </a:r>
            <a:br>
              <a:rPr lang="ru-RU" smtClean="0"/>
            </a:br>
            <a:r>
              <a:rPr lang="ru-RU" smtClean="0"/>
              <a:t>        -обладают спросом;</a:t>
            </a:r>
            <a:br>
              <a:rPr lang="ru-RU" smtClean="0"/>
            </a:br>
            <a:r>
              <a:rPr lang="ru-RU" smtClean="0"/>
              <a:t>        -приносят прибыль.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6188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Но прежде, чем зарегистрировать предприятие и официально открыть свое дело, необходимо выбрать организационно-правовую форму предприятия. Это может быть:</a:t>
            </a:r>
            <a:br>
              <a:rPr lang="ru-RU" smtClean="0"/>
            </a:br>
            <a:r>
              <a:rPr lang="ru-RU" smtClean="0"/>
              <a:t>                      -частное предприятие;</a:t>
            </a:r>
            <a:br>
              <a:rPr lang="ru-RU" smtClean="0"/>
            </a:br>
            <a:r>
              <a:rPr lang="ru-RU" smtClean="0"/>
              <a:t>                      -товарищество;</a:t>
            </a:r>
            <a:br>
              <a:rPr lang="ru-RU" smtClean="0"/>
            </a:br>
            <a:r>
              <a:rPr lang="ru-RU" smtClean="0"/>
              <a:t>                      -кооператив;</a:t>
            </a:r>
            <a:br>
              <a:rPr lang="ru-RU" smtClean="0"/>
            </a:br>
            <a:r>
              <a:rPr lang="ru-RU" smtClean="0"/>
              <a:t>                      -акционерное общество.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Но прежде, чем зарегистрировать предприятие и официально открыть свое дело, необходимо выбрать организационно-правовую форму предприятия. Это может быть:</a:t>
            </a:r>
            <a:br>
              <a:rPr lang="ru-RU" smtClean="0"/>
            </a:br>
            <a:r>
              <a:rPr lang="ru-RU" smtClean="0"/>
              <a:t>                      -частное предприятие;</a:t>
            </a:r>
            <a:br>
              <a:rPr lang="ru-RU" smtClean="0"/>
            </a:br>
            <a:r>
              <a:rPr lang="ru-RU" smtClean="0"/>
              <a:t>                      -товарищество;</a:t>
            </a:r>
            <a:br>
              <a:rPr lang="ru-RU" smtClean="0"/>
            </a:br>
            <a:r>
              <a:rPr lang="ru-RU" smtClean="0"/>
              <a:t>                      -кооператив;</a:t>
            </a:r>
            <a:br>
              <a:rPr lang="ru-RU" smtClean="0"/>
            </a:br>
            <a:r>
              <a:rPr lang="ru-RU" smtClean="0"/>
              <a:t>                      -акционерное общество.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0129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Какие нужно предпринять действия, чтобы открыть своё дело?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Какие нужно предпринять действия, чтобы открыть своё дело?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0043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5257-8479-4780-8970-FB473EB6D22B}" type="datetime1">
              <a:rPr lang="ru-RU" smtClean="0"/>
              <a:t>05.01.2016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5AD57-E0E1-4318-BAA2-145F447FB551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AB74-42AC-4B5D-8F34-E981FD593C62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8671-5A61-41A1-B3C6-7BDDC5C34FCE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9AB56-8455-4F80-A716-AD7AC27E5B87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140A-A94E-43C1-A73C-9CA8625E2012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25DE-C95E-4CF6-9A4B-B751481BB869}" type="datetime1">
              <a:rPr lang="ru-RU" smtClean="0"/>
              <a:t>05.01.2016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FC2-FA41-4F74-9500-3E92E431E30D}" type="datetime1">
              <a:rPr lang="ru-RU" smtClean="0"/>
              <a:t>05.01.2016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FAA2-1580-46F4-9C5F-C62458B2CF75}" type="datetime1">
              <a:rPr lang="ru-RU" smtClean="0"/>
              <a:t>05.01.2016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1419-6A9C-4CE0-B23B-9AB35DBE2610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5E7D-17A2-4E42-9BD1-8FFEDA9AF61A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C6BE41-BC79-4161-8C34-A8C44655CD66}" type="datetime1">
              <a:rPr lang="ru-RU" smtClean="0"/>
              <a:t>05.01.2016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62174" cy="2952327"/>
          </a:xfrm>
        </p:spPr>
        <p:txBody>
          <a:bodyPr>
            <a:noAutofit/>
          </a:bodyPr>
          <a:lstStyle/>
          <a:p>
            <a:r>
              <a:rPr lang="en-US" sz="2000" dirty="0" smtClean="0"/>
              <a:t>  </a:t>
            </a:r>
            <a:r>
              <a:rPr lang="ru-RU" sz="2000" dirty="0" smtClean="0"/>
              <a:t>                      </a:t>
            </a:r>
            <a:r>
              <a:rPr lang="en-US" sz="2000" dirty="0" smtClean="0"/>
              <a:t> </a:t>
            </a:r>
            <a:r>
              <a:rPr lang="ru-RU" sz="2000" dirty="0" smtClean="0"/>
              <a:t>МБОУ СОШ №2  г Салехард ЯНАО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Основы предпринимательства.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C00000"/>
                </a:solidFill>
              </a:rPr>
              <a:t>  ТЕМА:   Предпринимательство: сущность, цели, задачи, принципы и формы предпринимательства.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Учитель технологии  - Колодная Л.М.</a:t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643314"/>
            <a:ext cx="7772400" cy="100013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ЦЕЛЬ: помочь  учащимся усвоить понятие предпринимательство и его задачи.</a:t>
            </a:r>
          </a:p>
          <a:p>
            <a:r>
              <a:rPr lang="ru-RU" dirty="0" smtClean="0"/>
              <a:t>            Совместно разобраться в принципах и формах предпринимательства.</a:t>
            </a:r>
          </a:p>
          <a:p>
            <a:r>
              <a:rPr lang="ru-RU" dirty="0" smtClean="0"/>
              <a:t>            Изучить этапы создания  предприятия.</a:t>
            </a:r>
          </a:p>
          <a:p>
            <a:r>
              <a:rPr lang="ru-RU" dirty="0" smtClean="0"/>
              <a:t>            Выяснить источники уставного капитала и средств для развертывания    </a:t>
            </a:r>
          </a:p>
          <a:p>
            <a:r>
              <a:rPr lang="ru-RU" dirty="0" smtClean="0"/>
              <a:t>             предприятия.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6927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1.Составить </a:t>
            </a:r>
            <a:r>
              <a:rPr lang="ru-RU" smtClean="0"/>
              <a:t>план  </a:t>
            </a:r>
            <a:r>
              <a:rPr lang="ru-RU" dirty="0" smtClean="0"/>
              <a:t>бизнес- операций;</a:t>
            </a:r>
            <a:br>
              <a:rPr lang="ru-RU" dirty="0" smtClean="0"/>
            </a:br>
            <a:r>
              <a:rPr lang="ru-RU" dirty="0" smtClean="0"/>
              <a:t> 2. Определить капитал для развертывания предприятия.</a:t>
            </a:r>
            <a:br>
              <a:rPr lang="ru-RU" dirty="0" smtClean="0"/>
            </a:br>
            <a:r>
              <a:rPr lang="ru-RU" dirty="0" smtClean="0"/>
              <a:t>3. Если этого не хватает  прибегнуть к кредиту , ссуде (залог).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3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4400" dirty="0" smtClean="0"/>
              <a:t>Российское законодательство о предприятиях и предпринимательской деятельности  определяет предпринимательство как инициативную самостоятельную деятельность граждан и их объединений направленную на получение прибыли, осуществляемую на свой риск и под свою имущественную ответственность.</a:t>
            </a:r>
            <a:endParaRPr lang="ru-RU" sz="4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78661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</a:t>
            </a:r>
            <a:r>
              <a:rPr lang="ru-RU" sz="4400" dirty="0" smtClean="0"/>
              <a:t>Предпринимательство распространяется на обширный спектр видов деятельности:</a:t>
            </a:r>
            <a:br>
              <a:rPr lang="ru-RU" sz="4400" dirty="0" smtClean="0"/>
            </a:br>
            <a:r>
              <a:rPr lang="ru-RU" sz="4400" dirty="0" smtClean="0"/>
              <a:t>           - производственную</a:t>
            </a:r>
            <a:br>
              <a:rPr lang="ru-RU" sz="4400" dirty="0" smtClean="0"/>
            </a:br>
            <a:r>
              <a:rPr lang="ru-RU" sz="4400" dirty="0" smtClean="0"/>
              <a:t>           - хозяйственную</a:t>
            </a:r>
            <a:br>
              <a:rPr lang="ru-RU" sz="4400" dirty="0" smtClean="0"/>
            </a:br>
            <a:r>
              <a:rPr lang="ru-RU" sz="4400" dirty="0" smtClean="0"/>
              <a:t>           - коммерческую</a:t>
            </a:r>
            <a:br>
              <a:rPr lang="ru-RU" sz="4400" dirty="0" smtClean="0"/>
            </a:br>
            <a:r>
              <a:rPr lang="ru-RU" sz="4400" dirty="0" smtClean="0"/>
              <a:t>           - посредническую</a:t>
            </a:r>
            <a:br>
              <a:rPr lang="ru-RU" sz="4400" dirty="0" smtClean="0"/>
            </a:br>
            <a:r>
              <a:rPr lang="ru-RU" sz="4400" dirty="0" smtClean="0"/>
              <a:t>           -финансовую</a:t>
            </a:r>
            <a:br>
              <a:rPr lang="ru-RU" sz="4400" dirty="0" smtClean="0"/>
            </a:br>
            <a:r>
              <a:rPr lang="ru-RU" sz="4400" dirty="0" smtClean="0"/>
              <a:t>           -страховую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4064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Получение прибыли является главной </a:t>
            </a:r>
            <a:r>
              <a:rPr lang="ru-RU" sz="3600" smtClean="0"/>
              <a:t>целью предпринимательства.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Основные признаки характеризующие предпринимательство:</a:t>
            </a:r>
            <a:br>
              <a:rPr lang="ru-RU" sz="3600" dirty="0" smtClean="0"/>
            </a:br>
            <a:r>
              <a:rPr lang="ru-RU" sz="3600" dirty="0" smtClean="0"/>
              <a:t>            Самостоятельность</a:t>
            </a:r>
            <a:br>
              <a:rPr lang="ru-RU" sz="3600" dirty="0" smtClean="0"/>
            </a:br>
            <a:r>
              <a:rPr lang="ru-RU" sz="3600" dirty="0" smtClean="0"/>
              <a:t>             Инициатива</a:t>
            </a:r>
            <a:br>
              <a:rPr lang="ru-RU" sz="3600" dirty="0" smtClean="0"/>
            </a:br>
            <a:r>
              <a:rPr lang="ru-RU" sz="3600" dirty="0" smtClean="0"/>
              <a:t>             Ответственность</a:t>
            </a:r>
            <a:br>
              <a:rPr lang="ru-RU" sz="3600" dirty="0" smtClean="0"/>
            </a:br>
            <a:r>
              <a:rPr lang="ru-RU" sz="3600" dirty="0" smtClean="0"/>
              <a:t>             Риск</a:t>
            </a:r>
            <a:br>
              <a:rPr lang="ru-RU" sz="3600" dirty="0" smtClean="0"/>
            </a:br>
            <a:r>
              <a:rPr lang="ru-RU" sz="3600" dirty="0" smtClean="0"/>
              <a:t>             Активный поиск</a:t>
            </a:r>
            <a:br>
              <a:rPr lang="ru-RU" sz="3600" dirty="0" smtClean="0"/>
            </a:br>
            <a:r>
              <a:rPr lang="ru-RU" sz="3600" dirty="0" smtClean="0"/>
              <a:t>             Мобильность</a:t>
            </a:r>
            <a:br>
              <a:rPr lang="ru-RU" sz="3600" dirty="0" smtClean="0"/>
            </a:br>
            <a:r>
              <a:rPr lang="ru-RU" sz="3600" dirty="0" smtClean="0"/>
              <a:t>Всё вместе взятое и есть предпринимательство, или бизнес.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0722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На основании проектов составляются программы, или планы действий. Планы осуществления предпринимательских проектов, замыслов получили название бизнес-планов.</a:t>
            </a:r>
            <a:br>
              <a:rPr lang="ru-RU" sz="3100" dirty="0" smtClean="0"/>
            </a:br>
            <a:r>
              <a:rPr lang="ru-RU" sz="3100" dirty="0" smtClean="0"/>
              <a:t>    При отсутствии бизнес-плана вряд ли кто-либо согласится финансировать, субсидировать, кредитовать серьезную бизнес-операцию.</a:t>
            </a:r>
            <a:br>
              <a:rPr lang="ru-RU" sz="3100" dirty="0" smtClean="0"/>
            </a:br>
            <a:r>
              <a:rPr lang="ru-RU" sz="3100" dirty="0" smtClean="0"/>
              <a:t>    Какова же структура бизнес-плана,?</a:t>
            </a:r>
            <a:br>
              <a:rPr lang="ru-RU" sz="3100" dirty="0" smtClean="0"/>
            </a:br>
            <a:r>
              <a:rPr lang="ru-RU" sz="3100" dirty="0" smtClean="0"/>
              <a:t>                       -описание целей и задач предпринимательской операции;</a:t>
            </a:r>
            <a:br>
              <a:rPr lang="ru-RU" sz="3100" dirty="0" smtClean="0"/>
            </a:br>
            <a:r>
              <a:rPr lang="ru-RU" sz="3100" dirty="0" smtClean="0"/>
              <a:t>                       -масштабы и сроки операции;</a:t>
            </a:r>
            <a:br>
              <a:rPr lang="ru-RU" sz="3100" dirty="0" smtClean="0"/>
            </a:br>
            <a:r>
              <a:rPr lang="ru-RU" sz="3100" dirty="0" smtClean="0"/>
              <a:t>                       -ожидаемую прибыль.</a:t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79756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</a:t>
            </a:r>
            <a:r>
              <a:rPr lang="ru-RU" sz="3600" dirty="0" smtClean="0"/>
              <a:t> Кроме основных задач, предприниматель учитывает социальные цели, такие как:</a:t>
            </a:r>
            <a:br>
              <a:rPr lang="ru-RU" sz="3600" dirty="0" smtClean="0"/>
            </a:br>
            <a:r>
              <a:rPr lang="ru-RU" sz="3600" dirty="0" smtClean="0"/>
              <a:t>         -удовлетворение запросов населения;</a:t>
            </a:r>
            <a:br>
              <a:rPr lang="ru-RU" sz="3600" dirty="0" smtClean="0"/>
            </a:br>
            <a:r>
              <a:rPr lang="ru-RU" sz="3600" dirty="0" smtClean="0"/>
              <a:t>          -оздоровление природы;</a:t>
            </a:r>
            <a:br>
              <a:rPr lang="ru-RU" sz="3600" dirty="0" smtClean="0"/>
            </a:br>
            <a:r>
              <a:rPr lang="ru-RU" sz="3600" dirty="0" smtClean="0"/>
              <a:t>          -расширение деловых контактов.</a:t>
            </a:r>
            <a:br>
              <a:rPr lang="ru-RU" sz="3600" dirty="0" smtClean="0"/>
            </a:br>
            <a:r>
              <a:rPr lang="ru-RU" sz="3600" dirty="0" smtClean="0"/>
              <a:t>  Крайне важна задача повышения статуса, имиджа, престижа предпринимателя, роста его экономического потенциала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83452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Кто выбрал тот или иной вид предпринимательской деятельности, должен еще установить виды товаров и услуг. Это должны быть товары, которые:</a:t>
            </a:r>
            <a:br>
              <a:rPr lang="ru-RU" sz="4000" dirty="0" smtClean="0"/>
            </a:br>
            <a:r>
              <a:rPr lang="ru-RU" sz="4000" dirty="0" smtClean="0"/>
              <a:t>        -предприниматель способен получить, произвести;</a:t>
            </a:r>
            <a:br>
              <a:rPr lang="ru-RU" sz="4000" dirty="0" smtClean="0"/>
            </a:br>
            <a:r>
              <a:rPr lang="ru-RU" sz="4000" dirty="0" smtClean="0"/>
              <a:t>        -обладают спросом;</a:t>
            </a:r>
            <a:br>
              <a:rPr lang="ru-RU" sz="4000" dirty="0" smtClean="0"/>
            </a:br>
            <a:r>
              <a:rPr lang="ru-RU" sz="4000" dirty="0" smtClean="0"/>
              <a:t>        -приносят прибыль.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4400" dirty="0" smtClean="0"/>
              <a:t>Но прежде, чем зарегистрировать предприятие и официально открыть свое дело, необходимо выбрать организационно-правовую форму предприятия. Это может быть:</a:t>
            </a:r>
            <a:br>
              <a:rPr lang="ru-RU" sz="4400" dirty="0" smtClean="0"/>
            </a:br>
            <a:r>
              <a:rPr lang="ru-RU" sz="4400" dirty="0" smtClean="0"/>
              <a:t>                      -частное предприятие;</a:t>
            </a:r>
            <a:br>
              <a:rPr lang="ru-RU" sz="4400" dirty="0" smtClean="0"/>
            </a:br>
            <a:r>
              <a:rPr lang="ru-RU" sz="4400" dirty="0" smtClean="0"/>
              <a:t>                      -товарищество;</a:t>
            </a:r>
            <a:br>
              <a:rPr lang="ru-RU" sz="4400" dirty="0" smtClean="0"/>
            </a:br>
            <a:r>
              <a:rPr lang="ru-RU" sz="4400" dirty="0" smtClean="0"/>
              <a:t>                      -кооператив;</a:t>
            </a:r>
            <a:br>
              <a:rPr lang="ru-RU" sz="4400" dirty="0" smtClean="0"/>
            </a:br>
            <a:r>
              <a:rPr lang="ru-RU" sz="4400" dirty="0" smtClean="0"/>
              <a:t>                      -акционерное общество. </a:t>
            </a:r>
            <a:endParaRPr lang="ru-RU" sz="4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928802"/>
            <a:ext cx="8572528" cy="2714644"/>
          </a:xfrm>
        </p:spPr>
        <p:txBody>
          <a:bodyPr>
            <a:normAutofit/>
          </a:bodyPr>
          <a:lstStyle/>
          <a:p>
            <a:r>
              <a:rPr lang="ru-RU" dirty="0" smtClean="0"/>
              <a:t>Какие нужно предпринять действия, чтобы открыть своё дело? 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504</Words>
  <Application>Microsoft Office PowerPoint</Application>
  <PresentationFormat>Екран (4:3)</PresentationFormat>
  <Paragraphs>55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Поток</vt:lpstr>
      <vt:lpstr>                         МБОУ СОШ №2  г Салехард ЯНАО   Основы предпринимательства.   ТЕМА:   Предпринимательство: сущность, цели, задачи, принципы и формы предпринимательства. Учитель технологии  - Колодная Л.М. </vt:lpstr>
      <vt:lpstr> Российское законодательство о предприятиях и предпринимательской деятельности  определяет предпринимательство как инициативную самостоятельную деятельность граждан и их объединений направленную на получение прибыли, осуществляемую на свой риск и под свою имущественную ответственность.</vt:lpstr>
      <vt:lpstr>  Предпринимательство распространяется на обширный спектр видов деятельности:            - производственную            - хозяйственную            - коммерческую            - посредническую            -финансовую            -страховую </vt:lpstr>
      <vt:lpstr>Получение прибыли является главной целью предпринимательства. - Основные признаки характеризующие предпринимательство:             Самостоятельность              Инициатива              Ответственность              Риск              Активный поиск              Мобильность Всё вместе взятое и есть предпринимательство, или бизнес.   </vt:lpstr>
      <vt:lpstr>На основании проектов составляются программы, или планы действий. Планы осуществления предпринимательских проектов, замыслов получили название бизнес-планов.     При отсутствии бизнес-плана вряд ли кто-либо согласится финансировать, субсидировать, кредитовать серьезную бизнес-операцию.     Какова же структура бизнес-плана,?                        -описание целей и задач предпринимательской операции;                        -масштабы и сроки операции;                        -ожидаемую прибыль. </vt:lpstr>
      <vt:lpstr>  Кроме основных задач, предприниматель учитывает социальные цели, такие как:          -удовлетворение запросов населения;           -оздоровление природы;           -расширение деловых контактов.   Крайне важна задача повышения статуса, имиджа, престижа предпринимателя, роста его экономического потенциала.</vt:lpstr>
      <vt:lpstr>Кто выбрал тот или иной вид предпринимательской деятельности, должен еще установить виды товаров и услуг. Это должны быть товары, которые:         -предприниматель способен получить, произвести;         -обладают спросом;         -приносят прибыль. </vt:lpstr>
      <vt:lpstr> Но прежде, чем зарегистрировать предприятие и официально открыть свое дело, необходимо выбрать организационно-правовую форму предприятия. Это может быть:                       -частное предприятие;                       -товарищество;                       -кооператив;                       -акционерное общество. </vt:lpstr>
      <vt:lpstr>Какие нужно предпринять действия, чтобы открыть своё дело? </vt:lpstr>
      <vt:lpstr>1.Составить план  бизнес- операций;  2. Определить капитал для развертывания предприятия. 3. Если этого не хватает  прибегнуть к кредиту , ссуде (залог).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Основы предпринимательства.   ТЕМА:   Предпринимательство: сущность, цели, задачи, принципы и формы предпринимательства. </dc:title>
  <cp:lastModifiedBy>LEGION</cp:lastModifiedBy>
  <cp:revision>10</cp:revision>
  <dcterms:modified xsi:type="dcterms:W3CDTF">2016-01-05T12:47:55Z</dcterms:modified>
</cp:coreProperties>
</file>