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88" r:id="rId2"/>
    <p:sldId id="257" r:id="rId3"/>
    <p:sldId id="270" r:id="rId4"/>
    <p:sldId id="261" r:id="rId5"/>
    <p:sldId id="275" r:id="rId6"/>
    <p:sldId id="273" r:id="rId7"/>
    <p:sldId id="265" r:id="rId8"/>
    <p:sldId id="268" r:id="rId9"/>
    <p:sldId id="269" r:id="rId10"/>
    <p:sldId id="286" r:id="rId11"/>
    <p:sldId id="289" r:id="rId12"/>
    <p:sldId id="287" r:id="rId13"/>
    <p:sldId id="266" r:id="rId14"/>
    <p:sldId id="267" r:id="rId15"/>
    <p:sldId id="258" r:id="rId16"/>
    <p:sldId id="259" r:id="rId17"/>
    <p:sldId id="277" r:id="rId18"/>
    <p:sldId id="262" r:id="rId19"/>
    <p:sldId id="278" r:id="rId20"/>
    <p:sldId id="279" r:id="rId21"/>
    <p:sldId id="280" r:id="rId22"/>
    <p:sldId id="263" r:id="rId23"/>
    <p:sldId id="284" r:id="rId24"/>
    <p:sldId id="281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98" autoAdjust="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E7B584-B19D-43FB-99C8-E379A3C03C82}" type="doc">
      <dgm:prSet loTypeId="urn:microsoft.com/office/officeart/2005/8/layout/pyramid3" loCatId="pyramid" qsTypeId="urn:microsoft.com/office/officeart/2005/8/quickstyle/simple1" qsCatId="simple" csTypeId="urn:microsoft.com/office/officeart/2005/8/colors/colorful4" csCatId="colorful" phldr="1"/>
      <dgm:spPr/>
    </dgm:pt>
    <dgm:pt modelId="{70C54A35-88B6-4177-9BAF-476571490F97}">
      <dgm:prSet/>
      <dgm:spPr/>
      <dgm:t>
        <a:bodyPr/>
        <a:lstStyle/>
        <a:p>
          <a:r>
            <a:rPr lang="ru-RU" b="1" u="sng" dirty="0" smtClean="0">
              <a:ln w="18415" cmpd="sng"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Институциональный уровень </a:t>
          </a:r>
          <a:endParaRPr lang="ru-RU" dirty="0">
            <a:solidFill>
              <a:srgbClr val="0070C0"/>
            </a:solidFill>
          </a:endParaRPr>
        </a:p>
      </dgm:t>
    </dgm:pt>
    <dgm:pt modelId="{240850D2-40F7-4210-903F-5BCA5B1D69E6}" type="parTrans" cxnId="{67231245-E6A6-412D-A44B-4BE7492C09A9}">
      <dgm:prSet/>
      <dgm:spPr/>
      <dgm:t>
        <a:bodyPr/>
        <a:lstStyle/>
        <a:p>
          <a:endParaRPr lang="ru-RU"/>
        </a:p>
      </dgm:t>
    </dgm:pt>
    <dgm:pt modelId="{752AC1EB-AE96-4BBC-B8AB-A3EC7EFAB650}" type="sibTrans" cxnId="{67231245-E6A6-412D-A44B-4BE7492C09A9}">
      <dgm:prSet/>
      <dgm:spPr/>
      <dgm:t>
        <a:bodyPr/>
        <a:lstStyle/>
        <a:p>
          <a:endParaRPr lang="ru-RU"/>
        </a:p>
      </dgm:t>
    </dgm:pt>
    <dgm:pt modelId="{6DAA93A7-08FD-4DB6-BD34-CFC5A6298B84}">
      <dgm:prSet/>
      <dgm:spPr/>
      <dgm:t>
        <a:bodyPr/>
        <a:lstStyle/>
        <a:p>
          <a:r>
            <a:rPr lang="ru-RU" b="1" u="sng" dirty="0" smtClean="0">
              <a:ln w="18415" cmpd="sng"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Управленческий уровень </a:t>
          </a:r>
          <a:endParaRPr lang="ru-RU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A0FC1E26-8DDC-4FFD-99B8-F94600089065}" type="parTrans" cxnId="{2575DDFC-D8B0-4297-83C7-AEF6EE90760D}">
      <dgm:prSet/>
      <dgm:spPr/>
      <dgm:t>
        <a:bodyPr/>
        <a:lstStyle/>
        <a:p>
          <a:endParaRPr lang="ru-RU"/>
        </a:p>
      </dgm:t>
    </dgm:pt>
    <dgm:pt modelId="{1875AF0B-76DE-4BD1-BBF6-128627E1EF7B}" type="sibTrans" cxnId="{2575DDFC-D8B0-4297-83C7-AEF6EE90760D}">
      <dgm:prSet/>
      <dgm:spPr/>
      <dgm:t>
        <a:bodyPr/>
        <a:lstStyle/>
        <a:p>
          <a:endParaRPr lang="ru-RU"/>
        </a:p>
      </dgm:t>
    </dgm:pt>
    <dgm:pt modelId="{5F51E301-765A-4E15-8BDD-DD732617CCCC}">
      <dgm:prSet/>
      <dgm:spPr/>
      <dgm:t>
        <a:bodyPr/>
        <a:lstStyle/>
        <a:p>
          <a:r>
            <a:rPr lang="ru-RU" b="1" u="sng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rPr>
            <a:t>Технический уровень </a:t>
          </a:r>
          <a:endParaRPr lang="ru-RU" b="1" cap="none" spc="0" dirty="0">
            <a:ln w="31550" cmpd="sng">
              <a:gradFill>
                <a:gsLst>
                  <a:gs pos="25000">
                    <a:schemeClr val="accent1">
                      <a:shade val="25000"/>
                      <a:satMod val="190000"/>
                    </a:schemeClr>
                  </a:gs>
                  <a:gs pos="80000">
                    <a:schemeClr val="accent1">
                      <a:tint val="75000"/>
                      <a:satMod val="190000"/>
                    </a:schemeClr>
                  </a:gs>
                </a:gsLst>
                <a:lin ang="5400000"/>
              </a:gradFill>
              <a:prstDash val="solid"/>
            </a:ln>
            <a:solidFill>
              <a:srgbClr val="FFFFFF"/>
            </a:solidFill>
            <a:effectLst>
              <a:outerShdw blurRad="41275" dist="12700" dir="120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096EFFCF-C61E-44B5-820F-739CA27F8D9C}" type="parTrans" cxnId="{AC2FA781-4E22-475E-BD74-A574F56915CF}">
      <dgm:prSet/>
      <dgm:spPr/>
      <dgm:t>
        <a:bodyPr/>
        <a:lstStyle/>
        <a:p>
          <a:endParaRPr lang="ru-RU"/>
        </a:p>
      </dgm:t>
    </dgm:pt>
    <dgm:pt modelId="{406BCB9B-F521-44F9-883E-2137312C800C}" type="sibTrans" cxnId="{AC2FA781-4E22-475E-BD74-A574F56915CF}">
      <dgm:prSet/>
      <dgm:spPr/>
      <dgm:t>
        <a:bodyPr/>
        <a:lstStyle/>
        <a:p>
          <a:endParaRPr lang="ru-RU"/>
        </a:p>
      </dgm:t>
    </dgm:pt>
    <dgm:pt modelId="{B7270847-3C16-45D7-A3DD-7D62783A725F}" type="pres">
      <dgm:prSet presAssocID="{9FE7B584-B19D-43FB-99C8-E379A3C03C82}" presName="Name0" presStyleCnt="0">
        <dgm:presLayoutVars>
          <dgm:dir/>
          <dgm:animLvl val="lvl"/>
          <dgm:resizeHandles val="exact"/>
        </dgm:presLayoutVars>
      </dgm:prSet>
      <dgm:spPr/>
    </dgm:pt>
    <dgm:pt modelId="{E5115778-61B1-49BA-BB75-0D2DC0DCFBA8}" type="pres">
      <dgm:prSet presAssocID="{70C54A35-88B6-4177-9BAF-476571490F97}" presName="Name8" presStyleCnt="0"/>
      <dgm:spPr/>
    </dgm:pt>
    <dgm:pt modelId="{B890512F-895E-465F-A6BD-A1F8501B2332}" type="pres">
      <dgm:prSet presAssocID="{70C54A35-88B6-4177-9BAF-476571490F97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4DB6F0-EBAA-4734-884C-B1F08CEBE56C}" type="pres">
      <dgm:prSet presAssocID="{70C54A35-88B6-4177-9BAF-476571490F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A13612-CD15-4F04-873D-81E438D9AA20}" type="pres">
      <dgm:prSet presAssocID="{6DAA93A7-08FD-4DB6-BD34-CFC5A6298B84}" presName="Name8" presStyleCnt="0"/>
      <dgm:spPr/>
    </dgm:pt>
    <dgm:pt modelId="{5C7D2118-866C-46BE-94B9-34E852D620F6}" type="pres">
      <dgm:prSet presAssocID="{6DAA93A7-08FD-4DB6-BD34-CFC5A6298B84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45E024-11A0-4FF9-9998-92EB9C22E014}" type="pres">
      <dgm:prSet presAssocID="{6DAA93A7-08FD-4DB6-BD34-CFC5A6298B8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53B5F3-28AA-45F9-86B6-215D354ABFC7}" type="pres">
      <dgm:prSet presAssocID="{5F51E301-765A-4E15-8BDD-DD732617CCCC}" presName="Name8" presStyleCnt="0"/>
      <dgm:spPr/>
    </dgm:pt>
    <dgm:pt modelId="{3D2921A3-D12E-408D-B375-4DD7CDBB612C}" type="pres">
      <dgm:prSet presAssocID="{5F51E301-765A-4E15-8BDD-DD732617CCCC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1FBD5D-92B6-4651-B85A-59B6E4724563}" type="pres">
      <dgm:prSet presAssocID="{5F51E301-765A-4E15-8BDD-DD732617CCC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DBAACB-E5CF-48D8-81B2-6387869BA360}" type="presOf" srcId="{70C54A35-88B6-4177-9BAF-476571490F97}" destId="{B890512F-895E-465F-A6BD-A1F8501B2332}" srcOrd="0" destOrd="0" presId="urn:microsoft.com/office/officeart/2005/8/layout/pyramid3"/>
    <dgm:cxn modelId="{1231C741-9530-4976-96E8-6F91B7C31819}" type="presOf" srcId="{70C54A35-88B6-4177-9BAF-476571490F97}" destId="{144DB6F0-EBAA-4734-884C-B1F08CEBE56C}" srcOrd="1" destOrd="0" presId="urn:microsoft.com/office/officeart/2005/8/layout/pyramid3"/>
    <dgm:cxn modelId="{2153172C-FFD3-41F9-A9EC-8C9F3FB3912C}" type="presOf" srcId="{6DAA93A7-08FD-4DB6-BD34-CFC5A6298B84}" destId="{5C7D2118-866C-46BE-94B9-34E852D620F6}" srcOrd="0" destOrd="0" presId="urn:microsoft.com/office/officeart/2005/8/layout/pyramid3"/>
    <dgm:cxn modelId="{2575DDFC-D8B0-4297-83C7-AEF6EE90760D}" srcId="{9FE7B584-B19D-43FB-99C8-E379A3C03C82}" destId="{6DAA93A7-08FD-4DB6-BD34-CFC5A6298B84}" srcOrd="1" destOrd="0" parTransId="{A0FC1E26-8DDC-4FFD-99B8-F94600089065}" sibTransId="{1875AF0B-76DE-4BD1-BBF6-128627E1EF7B}"/>
    <dgm:cxn modelId="{AC2FA781-4E22-475E-BD74-A574F56915CF}" srcId="{9FE7B584-B19D-43FB-99C8-E379A3C03C82}" destId="{5F51E301-765A-4E15-8BDD-DD732617CCCC}" srcOrd="2" destOrd="0" parTransId="{096EFFCF-C61E-44B5-820F-739CA27F8D9C}" sibTransId="{406BCB9B-F521-44F9-883E-2137312C800C}"/>
    <dgm:cxn modelId="{6F4736E1-5765-4958-B8CF-27C6F0EBFA05}" type="presOf" srcId="{5F51E301-765A-4E15-8BDD-DD732617CCCC}" destId="{3D2921A3-D12E-408D-B375-4DD7CDBB612C}" srcOrd="0" destOrd="0" presId="urn:microsoft.com/office/officeart/2005/8/layout/pyramid3"/>
    <dgm:cxn modelId="{B68A2263-A7C6-47DA-A361-837020127BC2}" type="presOf" srcId="{5F51E301-765A-4E15-8BDD-DD732617CCCC}" destId="{6C1FBD5D-92B6-4651-B85A-59B6E4724563}" srcOrd="1" destOrd="0" presId="urn:microsoft.com/office/officeart/2005/8/layout/pyramid3"/>
    <dgm:cxn modelId="{BA9F0A31-2DFE-405A-B502-734163642198}" type="presOf" srcId="{6DAA93A7-08FD-4DB6-BD34-CFC5A6298B84}" destId="{5045E024-11A0-4FF9-9998-92EB9C22E014}" srcOrd="1" destOrd="0" presId="urn:microsoft.com/office/officeart/2005/8/layout/pyramid3"/>
    <dgm:cxn modelId="{67231245-E6A6-412D-A44B-4BE7492C09A9}" srcId="{9FE7B584-B19D-43FB-99C8-E379A3C03C82}" destId="{70C54A35-88B6-4177-9BAF-476571490F97}" srcOrd="0" destOrd="0" parTransId="{240850D2-40F7-4210-903F-5BCA5B1D69E6}" sibTransId="{752AC1EB-AE96-4BBC-B8AB-A3EC7EFAB650}"/>
    <dgm:cxn modelId="{3CD693DA-AE82-40A9-B1EE-860211F924C8}" type="presOf" srcId="{9FE7B584-B19D-43FB-99C8-E379A3C03C82}" destId="{B7270847-3C16-45D7-A3DD-7D62783A725F}" srcOrd="0" destOrd="0" presId="urn:microsoft.com/office/officeart/2005/8/layout/pyramid3"/>
    <dgm:cxn modelId="{EF7CC003-2B7A-48D9-8E3B-0036E40B8DDA}" type="presParOf" srcId="{B7270847-3C16-45D7-A3DD-7D62783A725F}" destId="{E5115778-61B1-49BA-BB75-0D2DC0DCFBA8}" srcOrd="0" destOrd="0" presId="urn:microsoft.com/office/officeart/2005/8/layout/pyramid3"/>
    <dgm:cxn modelId="{822551E5-AF81-4A2D-BCE4-BA19AA3124BB}" type="presParOf" srcId="{E5115778-61B1-49BA-BB75-0D2DC0DCFBA8}" destId="{B890512F-895E-465F-A6BD-A1F8501B2332}" srcOrd="0" destOrd="0" presId="urn:microsoft.com/office/officeart/2005/8/layout/pyramid3"/>
    <dgm:cxn modelId="{52C58CBC-60E5-4634-A06A-9939259B7F11}" type="presParOf" srcId="{E5115778-61B1-49BA-BB75-0D2DC0DCFBA8}" destId="{144DB6F0-EBAA-4734-884C-B1F08CEBE56C}" srcOrd="1" destOrd="0" presId="urn:microsoft.com/office/officeart/2005/8/layout/pyramid3"/>
    <dgm:cxn modelId="{5243C07E-29B7-4BA7-A98E-C7C11AF3E56F}" type="presParOf" srcId="{B7270847-3C16-45D7-A3DD-7D62783A725F}" destId="{47A13612-CD15-4F04-873D-81E438D9AA20}" srcOrd="1" destOrd="0" presId="urn:microsoft.com/office/officeart/2005/8/layout/pyramid3"/>
    <dgm:cxn modelId="{EB25F126-0419-4F6D-BC1A-57EE457C071B}" type="presParOf" srcId="{47A13612-CD15-4F04-873D-81E438D9AA20}" destId="{5C7D2118-866C-46BE-94B9-34E852D620F6}" srcOrd="0" destOrd="0" presId="urn:microsoft.com/office/officeart/2005/8/layout/pyramid3"/>
    <dgm:cxn modelId="{76D674A3-3329-4423-ABB0-7933DFD34E21}" type="presParOf" srcId="{47A13612-CD15-4F04-873D-81E438D9AA20}" destId="{5045E024-11A0-4FF9-9998-92EB9C22E014}" srcOrd="1" destOrd="0" presId="urn:microsoft.com/office/officeart/2005/8/layout/pyramid3"/>
    <dgm:cxn modelId="{97F5DEB4-49A5-4E5F-97CE-4F0CC9DD7CAB}" type="presParOf" srcId="{B7270847-3C16-45D7-A3DD-7D62783A725F}" destId="{8853B5F3-28AA-45F9-86B6-215D354ABFC7}" srcOrd="2" destOrd="0" presId="urn:microsoft.com/office/officeart/2005/8/layout/pyramid3"/>
    <dgm:cxn modelId="{F50B69D1-A793-4777-921E-F6339D6CD044}" type="presParOf" srcId="{8853B5F3-28AA-45F9-86B6-215D354ABFC7}" destId="{3D2921A3-D12E-408D-B375-4DD7CDBB612C}" srcOrd="0" destOrd="0" presId="urn:microsoft.com/office/officeart/2005/8/layout/pyramid3"/>
    <dgm:cxn modelId="{79C4C816-3AE0-42EF-B372-8D9220B5DBB0}" type="presParOf" srcId="{8853B5F3-28AA-45F9-86B6-215D354ABFC7}" destId="{6C1FBD5D-92B6-4651-B85A-59B6E4724563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557635-C4AB-42E3-A634-ABF2680C3B5D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F2A2F6B-0F28-4BE9-8FAF-F0E562CA4173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/>
        </a:solidFill>
      </dgm:spPr>
      <dgm:t>
        <a:bodyPr/>
        <a:lstStyle/>
        <a:p>
          <a:r>
            <a:rPr lang="ru-RU" sz="32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Структура управления</a:t>
          </a:r>
          <a:endParaRPr lang="ru-RU" sz="3200" b="1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9DEC61-8B7B-4A06-99DE-BCCF64FE159D}" type="parTrans" cxnId="{E23FB231-BB3F-4F17-8B89-C6C5CF2100D0}">
      <dgm:prSet/>
      <dgm:spPr/>
      <dgm:t>
        <a:bodyPr/>
        <a:lstStyle/>
        <a:p>
          <a:endParaRPr lang="ru-RU"/>
        </a:p>
      </dgm:t>
    </dgm:pt>
    <dgm:pt modelId="{3D7C73D7-3483-44C0-BB2E-796357554E0B}" type="sibTrans" cxnId="{E23FB231-BB3F-4F17-8B89-C6C5CF2100D0}">
      <dgm:prSet/>
      <dgm:spPr/>
      <dgm:t>
        <a:bodyPr/>
        <a:lstStyle/>
        <a:p>
          <a:endParaRPr lang="ru-RU"/>
        </a:p>
      </dgm:t>
    </dgm:pt>
    <dgm:pt modelId="{51E5D798-D6B7-4074-9008-04DB5DCD16F1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ОБЪЕКТ</a:t>
          </a:r>
          <a:endParaRPr lang="ru-RU" sz="32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F428E62-C3C9-49D0-B05F-5D37545845EC}" type="parTrans" cxnId="{0AA32381-36DC-4951-8699-E66F3F3F5208}">
      <dgm:prSet/>
      <dgm:spPr/>
      <dgm:t>
        <a:bodyPr/>
        <a:lstStyle/>
        <a:p>
          <a:endParaRPr lang="ru-RU"/>
        </a:p>
      </dgm:t>
    </dgm:pt>
    <dgm:pt modelId="{C6C2ADD9-754B-49F7-A226-3F39CD8794F3}" type="sibTrans" cxnId="{0AA32381-36DC-4951-8699-E66F3F3F5208}">
      <dgm:prSet/>
      <dgm:spPr/>
      <dgm:t>
        <a:bodyPr/>
        <a:lstStyle/>
        <a:p>
          <a:endParaRPr lang="ru-RU"/>
        </a:p>
      </dgm:t>
    </dgm:pt>
    <dgm:pt modelId="{BD8E9D88-1F65-4175-A2FC-E35752091433}">
      <dgm:prSet/>
      <dgm:spPr/>
      <dgm:t>
        <a:bodyPr/>
        <a:lstStyle/>
        <a:p>
          <a:endParaRPr lang="ru-RU"/>
        </a:p>
      </dgm:t>
    </dgm:pt>
    <dgm:pt modelId="{161E2C18-6A7F-4AD2-BC2A-7A861744236B}" type="parTrans" cxnId="{4AA81E15-23FD-451A-9423-BD76A5BBDFF0}">
      <dgm:prSet/>
      <dgm:spPr/>
      <dgm:t>
        <a:bodyPr/>
        <a:lstStyle/>
        <a:p>
          <a:endParaRPr lang="ru-RU"/>
        </a:p>
      </dgm:t>
    </dgm:pt>
    <dgm:pt modelId="{E25A0A13-0CD7-44C9-A332-29CECBF69E9A}" type="sibTrans" cxnId="{4AA81E15-23FD-451A-9423-BD76A5BBDFF0}">
      <dgm:prSet/>
      <dgm:spPr/>
      <dgm:t>
        <a:bodyPr/>
        <a:lstStyle/>
        <a:p>
          <a:endParaRPr lang="ru-RU"/>
        </a:p>
      </dgm:t>
    </dgm:pt>
    <dgm:pt modelId="{728943C7-7E9F-4C70-86D0-C0A77B1BE5D3}">
      <dgm:prSet/>
      <dgm:spPr/>
      <dgm:t>
        <a:bodyPr/>
        <a:lstStyle/>
        <a:p>
          <a:endParaRPr lang="ru-RU"/>
        </a:p>
      </dgm:t>
    </dgm:pt>
    <dgm:pt modelId="{8843DBAA-BF3C-4790-8E6B-186F8A770969}" type="parTrans" cxnId="{C666E35A-C47C-44B5-B3D5-C749FFC6499F}">
      <dgm:prSet/>
      <dgm:spPr/>
      <dgm:t>
        <a:bodyPr/>
        <a:lstStyle/>
        <a:p>
          <a:endParaRPr lang="ru-RU"/>
        </a:p>
      </dgm:t>
    </dgm:pt>
    <dgm:pt modelId="{3C7096D4-B1FD-4670-B9C5-E2BB7CD33B94}" type="sibTrans" cxnId="{C666E35A-C47C-44B5-B3D5-C749FFC6499F}">
      <dgm:prSet/>
      <dgm:spPr/>
      <dgm:t>
        <a:bodyPr/>
        <a:lstStyle/>
        <a:p>
          <a:endParaRPr lang="ru-RU"/>
        </a:p>
      </dgm:t>
    </dgm:pt>
    <dgm:pt modelId="{65A10C2C-2F38-43D4-AAEC-B8065597E7BE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СУБЪЕКТ</a:t>
          </a:r>
          <a:endParaRPr lang="ru-RU" sz="32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5910B1-94DA-4FC5-8CF6-37421C98F3CC}" type="parTrans" cxnId="{114FBBA1-D444-4D09-A367-9022C0F7E1E9}">
      <dgm:prSet/>
      <dgm:spPr/>
      <dgm:t>
        <a:bodyPr/>
        <a:lstStyle/>
        <a:p>
          <a:endParaRPr lang="ru-RU"/>
        </a:p>
      </dgm:t>
    </dgm:pt>
    <dgm:pt modelId="{E864A9BD-1E16-4D8B-9667-2E5BFC76730B}" type="sibTrans" cxnId="{114FBBA1-D444-4D09-A367-9022C0F7E1E9}">
      <dgm:prSet/>
      <dgm:spPr/>
      <dgm:t>
        <a:bodyPr/>
        <a:lstStyle/>
        <a:p>
          <a:endParaRPr lang="ru-RU"/>
        </a:p>
      </dgm:t>
    </dgm:pt>
    <dgm:pt modelId="{7E86DB9E-B348-4E6C-8459-D242BDEA0762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800" b="1" dirty="0" smtClean="0">
              <a:solidFill>
                <a:srgbClr val="002060"/>
              </a:solidFill>
            </a:rPr>
            <a:t>МЕТОДЫ</a:t>
          </a:r>
        </a:p>
        <a:p>
          <a:pPr algn="l"/>
          <a:r>
            <a:rPr lang="ru-RU" sz="2000" b="1" dirty="0" smtClean="0">
              <a:solidFill>
                <a:srgbClr val="002060"/>
              </a:solidFill>
            </a:rPr>
            <a:t>УПРАВЛЕНИЯ</a:t>
          </a:r>
          <a:endParaRPr lang="ru-RU" sz="2000" b="1" dirty="0">
            <a:solidFill>
              <a:srgbClr val="002060"/>
            </a:solidFill>
          </a:endParaRPr>
        </a:p>
      </dgm:t>
    </dgm:pt>
    <dgm:pt modelId="{02AD5881-FB3B-4AAA-900A-5B66BE705D47}" type="parTrans" cxnId="{D819F439-979A-436C-A30C-E99F29EEC67E}">
      <dgm:prSet/>
      <dgm:spPr/>
      <dgm:t>
        <a:bodyPr/>
        <a:lstStyle/>
        <a:p>
          <a:endParaRPr lang="ru-RU"/>
        </a:p>
      </dgm:t>
    </dgm:pt>
    <dgm:pt modelId="{02BF4832-E4ED-41B0-B5AD-EF7050DD593D}" type="sibTrans" cxnId="{D819F439-979A-436C-A30C-E99F29EEC67E}">
      <dgm:prSet/>
      <dgm:spPr/>
      <dgm:t>
        <a:bodyPr/>
        <a:lstStyle/>
        <a:p>
          <a:endParaRPr lang="ru-RU"/>
        </a:p>
      </dgm:t>
    </dgm:pt>
    <dgm:pt modelId="{6E5BD5C3-04A5-4A8C-A8C8-DEF5C04866E8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b="1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  <a:endParaRPr lang="ru-RU" sz="4000" b="1" cap="none" spc="0" dirty="0">
            <a:ln w="10160">
              <a:solidFill>
                <a:schemeClr val="accent1"/>
              </a:solidFill>
              <a:prstDash val="solid"/>
            </a:ln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89CFF1-C7D6-4747-822E-B9BE52459479}" type="parTrans" cxnId="{7D725980-CAE6-4235-90B8-D5C57826C1B6}">
      <dgm:prSet/>
      <dgm:spPr/>
      <dgm:t>
        <a:bodyPr/>
        <a:lstStyle/>
        <a:p>
          <a:endParaRPr lang="ru-RU"/>
        </a:p>
      </dgm:t>
    </dgm:pt>
    <dgm:pt modelId="{BCD4E0FF-5E04-428B-9A50-F1E0080AADE3}" type="sibTrans" cxnId="{7D725980-CAE6-4235-90B8-D5C57826C1B6}">
      <dgm:prSet/>
      <dgm:spPr/>
      <dgm:t>
        <a:bodyPr/>
        <a:lstStyle/>
        <a:p>
          <a:endParaRPr lang="ru-RU"/>
        </a:p>
      </dgm:t>
    </dgm:pt>
    <dgm:pt modelId="{096167AA-F925-477F-A2EA-2CA2E3B44911}" type="pres">
      <dgm:prSet presAssocID="{E3557635-C4AB-42E3-A634-ABF2680C3B5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C4848D-3A97-4CA0-869F-F2DB280110FE}" type="pres">
      <dgm:prSet presAssocID="{CF2A2F6B-0F28-4BE9-8FAF-F0E562CA4173}" presName="centerShape" presStyleLbl="node0" presStyleIdx="0" presStyleCnt="1" custScaleX="151621" custScaleY="115767"/>
      <dgm:spPr/>
      <dgm:t>
        <a:bodyPr/>
        <a:lstStyle/>
        <a:p>
          <a:endParaRPr lang="ru-RU"/>
        </a:p>
      </dgm:t>
    </dgm:pt>
    <dgm:pt modelId="{75C26D88-0252-4869-B846-2AEEBBBBFBA7}" type="pres">
      <dgm:prSet presAssocID="{51E5D798-D6B7-4074-9008-04DB5DCD16F1}" presName="node" presStyleLbl="node1" presStyleIdx="0" presStyleCnt="4" custScaleX="1684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210771-5060-443E-A82C-4D49561230A7}" type="pres">
      <dgm:prSet presAssocID="{51E5D798-D6B7-4074-9008-04DB5DCD16F1}" presName="dummy" presStyleCnt="0"/>
      <dgm:spPr/>
      <dgm:t>
        <a:bodyPr/>
        <a:lstStyle/>
        <a:p>
          <a:endParaRPr lang="ru-RU"/>
        </a:p>
      </dgm:t>
    </dgm:pt>
    <dgm:pt modelId="{1D12A754-6893-4962-8F50-2F50B38D85D7}" type="pres">
      <dgm:prSet presAssocID="{C6C2ADD9-754B-49F7-A226-3F39CD8794F3}" presName="sibTrans" presStyleLbl="sibTrans2D1" presStyleIdx="0" presStyleCnt="4"/>
      <dgm:spPr/>
      <dgm:t>
        <a:bodyPr/>
        <a:lstStyle/>
        <a:p>
          <a:endParaRPr lang="ru-RU"/>
        </a:p>
      </dgm:t>
    </dgm:pt>
    <dgm:pt modelId="{B954ADC9-B855-46D6-B55E-3411F1D0A1DD}" type="pres">
      <dgm:prSet presAssocID="{7E86DB9E-B348-4E6C-8459-D242BDEA0762}" presName="node" presStyleLbl="node1" presStyleIdx="1" presStyleCnt="4" custScaleX="149211" custScaleY="120672" custRadScaleRad="138319" custRadScaleInc="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BAB45-3DD5-4BA1-A3B6-575A258FEE7D}" type="pres">
      <dgm:prSet presAssocID="{7E86DB9E-B348-4E6C-8459-D242BDEA0762}" presName="dummy" presStyleCnt="0"/>
      <dgm:spPr/>
      <dgm:t>
        <a:bodyPr/>
        <a:lstStyle/>
        <a:p>
          <a:endParaRPr lang="ru-RU"/>
        </a:p>
      </dgm:t>
    </dgm:pt>
    <dgm:pt modelId="{250981BE-D453-4D8D-A867-811027EA70E4}" type="pres">
      <dgm:prSet presAssocID="{02BF4832-E4ED-41B0-B5AD-EF7050DD593D}" presName="sibTrans" presStyleLbl="sibTrans2D1" presStyleIdx="1" presStyleCnt="4"/>
      <dgm:spPr/>
      <dgm:t>
        <a:bodyPr/>
        <a:lstStyle/>
        <a:p>
          <a:endParaRPr lang="ru-RU"/>
        </a:p>
      </dgm:t>
    </dgm:pt>
    <dgm:pt modelId="{AEB6401E-4EE0-4EFA-9ECF-A6B1B7CB78BB}" type="pres">
      <dgm:prSet presAssocID="{6E5BD5C3-04A5-4A8C-A8C8-DEF5C04866E8}" presName="node" presStyleLbl="node1" presStyleIdx="2" presStyleCnt="4" custScaleX="172674" custScaleY="108367" custRadScaleRad="100307" custRadScaleInc="-18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EEBD93-8365-4795-8B07-2A81518A7B1B}" type="pres">
      <dgm:prSet presAssocID="{6E5BD5C3-04A5-4A8C-A8C8-DEF5C04866E8}" presName="dummy" presStyleCnt="0"/>
      <dgm:spPr/>
      <dgm:t>
        <a:bodyPr/>
        <a:lstStyle/>
        <a:p>
          <a:endParaRPr lang="ru-RU"/>
        </a:p>
      </dgm:t>
    </dgm:pt>
    <dgm:pt modelId="{393AF198-3D55-4420-9CC7-08D73280BD3A}" type="pres">
      <dgm:prSet presAssocID="{BCD4E0FF-5E04-428B-9A50-F1E0080AADE3}" presName="sibTrans" presStyleLbl="sibTrans2D1" presStyleIdx="2" presStyleCnt="4"/>
      <dgm:spPr/>
      <dgm:t>
        <a:bodyPr/>
        <a:lstStyle/>
        <a:p>
          <a:endParaRPr lang="ru-RU"/>
        </a:p>
      </dgm:t>
    </dgm:pt>
    <dgm:pt modelId="{FECF6665-1730-45D7-805F-249DAA99305B}" type="pres">
      <dgm:prSet presAssocID="{65A10C2C-2F38-43D4-AAEC-B8065597E7BE}" presName="node" presStyleLbl="node1" presStyleIdx="3" presStyleCnt="4" custScaleX="148629" custScaleY="124600" custRadScaleRad="126905" custRadScaleInc="-6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DB03E-A45E-4D8A-B019-A5028CEB481A}" type="pres">
      <dgm:prSet presAssocID="{65A10C2C-2F38-43D4-AAEC-B8065597E7BE}" presName="dummy" presStyleCnt="0"/>
      <dgm:spPr/>
      <dgm:t>
        <a:bodyPr/>
        <a:lstStyle/>
        <a:p>
          <a:endParaRPr lang="ru-RU"/>
        </a:p>
      </dgm:t>
    </dgm:pt>
    <dgm:pt modelId="{B8C3D264-4DDF-4FB1-BE19-65370535CE18}" type="pres">
      <dgm:prSet presAssocID="{E864A9BD-1E16-4D8B-9667-2E5BFC76730B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9EF7F2F-5EEF-4C13-9CC1-24F160BA4A54}" type="presOf" srcId="{BCD4E0FF-5E04-428B-9A50-F1E0080AADE3}" destId="{393AF198-3D55-4420-9CC7-08D73280BD3A}" srcOrd="0" destOrd="0" presId="urn:microsoft.com/office/officeart/2005/8/layout/radial6"/>
    <dgm:cxn modelId="{D819F439-979A-436C-A30C-E99F29EEC67E}" srcId="{CF2A2F6B-0F28-4BE9-8FAF-F0E562CA4173}" destId="{7E86DB9E-B348-4E6C-8459-D242BDEA0762}" srcOrd="1" destOrd="0" parTransId="{02AD5881-FB3B-4AAA-900A-5B66BE705D47}" sibTransId="{02BF4832-E4ED-41B0-B5AD-EF7050DD593D}"/>
    <dgm:cxn modelId="{4F17E336-F241-41B2-AC25-B403AC72BD9B}" type="presOf" srcId="{C6C2ADD9-754B-49F7-A226-3F39CD8794F3}" destId="{1D12A754-6893-4962-8F50-2F50B38D85D7}" srcOrd="0" destOrd="0" presId="urn:microsoft.com/office/officeart/2005/8/layout/radial6"/>
    <dgm:cxn modelId="{C666E35A-C47C-44B5-B3D5-C749FFC6499F}" srcId="{E3557635-C4AB-42E3-A634-ABF2680C3B5D}" destId="{728943C7-7E9F-4C70-86D0-C0A77B1BE5D3}" srcOrd="1" destOrd="0" parTransId="{8843DBAA-BF3C-4790-8E6B-186F8A770969}" sibTransId="{3C7096D4-B1FD-4670-B9C5-E2BB7CD33B94}"/>
    <dgm:cxn modelId="{7D725980-CAE6-4235-90B8-D5C57826C1B6}" srcId="{CF2A2F6B-0F28-4BE9-8FAF-F0E562CA4173}" destId="{6E5BD5C3-04A5-4A8C-A8C8-DEF5C04866E8}" srcOrd="2" destOrd="0" parTransId="{AF89CFF1-C7D6-4747-822E-B9BE52459479}" sibTransId="{BCD4E0FF-5E04-428B-9A50-F1E0080AADE3}"/>
    <dgm:cxn modelId="{B8AF907B-FCD4-4361-A2FE-F8CB6B77AD2F}" type="presOf" srcId="{51E5D798-D6B7-4074-9008-04DB5DCD16F1}" destId="{75C26D88-0252-4869-B846-2AEEBBBBFBA7}" srcOrd="0" destOrd="0" presId="urn:microsoft.com/office/officeart/2005/8/layout/radial6"/>
    <dgm:cxn modelId="{114FBBA1-D444-4D09-A367-9022C0F7E1E9}" srcId="{CF2A2F6B-0F28-4BE9-8FAF-F0E562CA4173}" destId="{65A10C2C-2F38-43D4-AAEC-B8065597E7BE}" srcOrd="3" destOrd="0" parTransId="{1E5910B1-94DA-4FC5-8CF6-37421C98F3CC}" sibTransId="{E864A9BD-1E16-4D8B-9667-2E5BFC76730B}"/>
    <dgm:cxn modelId="{5B5C4DB6-2E35-4418-B019-45B6AF6BE5B5}" type="presOf" srcId="{CF2A2F6B-0F28-4BE9-8FAF-F0E562CA4173}" destId="{CCC4848D-3A97-4CA0-869F-F2DB280110FE}" srcOrd="0" destOrd="0" presId="urn:microsoft.com/office/officeart/2005/8/layout/radial6"/>
    <dgm:cxn modelId="{7E30DA3D-9006-4692-BFE3-762A4C2834D0}" type="presOf" srcId="{E3557635-C4AB-42E3-A634-ABF2680C3B5D}" destId="{096167AA-F925-477F-A2EA-2CA2E3B44911}" srcOrd="0" destOrd="0" presId="urn:microsoft.com/office/officeart/2005/8/layout/radial6"/>
    <dgm:cxn modelId="{E5837EA0-4DD3-497A-96E3-62268971ED3B}" type="presOf" srcId="{65A10C2C-2F38-43D4-AAEC-B8065597E7BE}" destId="{FECF6665-1730-45D7-805F-249DAA99305B}" srcOrd="0" destOrd="0" presId="urn:microsoft.com/office/officeart/2005/8/layout/radial6"/>
    <dgm:cxn modelId="{5C757DC3-78EB-4A1A-B581-A5336F02FA69}" type="presOf" srcId="{6E5BD5C3-04A5-4A8C-A8C8-DEF5C04866E8}" destId="{AEB6401E-4EE0-4EFA-9ECF-A6B1B7CB78BB}" srcOrd="0" destOrd="0" presId="urn:microsoft.com/office/officeart/2005/8/layout/radial6"/>
    <dgm:cxn modelId="{E23FB231-BB3F-4F17-8B89-C6C5CF2100D0}" srcId="{E3557635-C4AB-42E3-A634-ABF2680C3B5D}" destId="{CF2A2F6B-0F28-4BE9-8FAF-F0E562CA4173}" srcOrd="0" destOrd="0" parTransId="{289DEC61-8B7B-4A06-99DE-BCCF64FE159D}" sibTransId="{3D7C73D7-3483-44C0-BB2E-796357554E0B}"/>
    <dgm:cxn modelId="{0AA32381-36DC-4951-8699-E66F3F3F5208}" srcId="{CF2A2F6B-0F28-4BE9-8FAF-F0E562CA4173}" destId="{51E5D798-D6B7-4074-9008-04DB5DCD16F1}" srcOrd="0" destOrd="0" parTransId="{7F428E62-C3C9-49D0-B05F-5D37545845EC}" sibTransId="{C6C2ADD9-754B-49F7-A226-3F39CD8794F3}"/>
    <dgm:cxn modelId="{D681CFB3-19B0-4426-8AB1-B37EFF6FF163}" type="presOf" srcId="{E864A9BD-1E16-4D8B-9667-2E5BFC76730B}" destId="{B8C3D264-4DDF-4FB1-BE19-65370535CE18}" srcOrd="0" destOrd="0" presId="urn:microsoft.com/office/officeart/2005/8/layout/radial6"/>
    <dgm:cxn modelId="{4F02797F-D01A-4345-8B1A-3F451C6ED667}" type="presOf" srcId="{7E86DB9E-B348-4E6C-8459-D242BDEA0762}" destId="{B954ADC9-B855-46D6-B55E-3411F1D0A1DD}" srcOrd="0" destOrd="0" presId="urn:microsoft.com/office/officeart/2005/8/layout/radial6"/>
    <dgm:cxn modelId="{1723A211-0E34-4C45-B86F-CC740D2D150F}" type="presOf" srcId="{02BF4832-E4ED-41B0-B5AD-EF7050DD593D}" destId="{250981BE-D453-4D8D-A867-811027EA70E4}" srcOrd="0" destOrd="0" presId="urn:microsoft.com/office/officeart/2005/8/layout/radial6"/>
    <dgm:cxn modelId="{4AA81E15-23FD-451A-9423-BD76A5BBDFF0}" srcId="{E3557635-C4AB-42E3-A634-ABF2680C3B5D}" destId="{BD8E9D88-1F65-4175-A2FC-E35752091433}" srcOrd="2" destOrd="0" parTransId="{161E2C18-6A7F-4AD2-BC2A-7A861744236B}" sibTransId="{E25A0A13-0CD7-44C9-A332-29CECBF69E9A}"/>
    <dgm:cxn modelId="{115407C0-8CD3-4982-BA04-7BEAE159081B}" type="presParOf" srcId="{096167AA-F925-477F-A2EA-2CA2E3B44911}" destId="{CCC4848D-3A97-4CA0-869F-F2DB280110FE}" srcOrd="0" destOrd="0" presId="urn:microsoft.com/office/officeart/2005/8/layout/radial6"/>
    <dgm:cxn modelId="{122721B6-2713-426A-8CB2-547477258DC1}" type="presParOf" srcId="{096167AA-F925-477F-A2EA-2CA2E3B44911}" destId="{75C26D88-0252-4869-B846-2AEEBBBBFBA7}" srcOrd="1" destOrd="0" presId="urn:microsoft.com/office/officeart/2005/8/layout/radial6"/>
    <dgm:cxn modelId="{F629B32C-65BA-4390-89BF-E1BF020728FF}" type="presParOf" srcId="{096167AA-F925-477F-A2EA-2CA2E3B44911}" destId="{51210771-5060-443E-A82C-4D49561230A7}" srcOrd="2" destOrd="0" presId="urn:microsoft.com/office/officeart/2005/8/layout/radial6"/>
    <dgm:cxn modelId="{44A2EE7B-6F28-49CD-89A4-3FF6ECB493C9}" type="presParOf" srcId="{096167AA-F925-477F-A2EA-2CA2E3B44911}" destId="{1D12A754-6893-4962-8F50-2F50B38D85D7}" srcOrd="3" destOrd="0" presId="urn:microsoft.com/office/officeart/2005/8/layout/radial6"/>
    <dgm:cxn modelId="{6D536CD9-88EB-44B2-A475-1D5400D9EA1C}" type="presParOf" srcId="{096167AA-F925-477F-A2EA-2CA2E3B44911}" destId="{B954ADC9-B855-46D6-B55E-3411F1D0A1DD}" srcOrd="4" destOrd="0" presId="urn:microsoft.com/office/officeart/2005/8/layout/radial6"/>
    <dgm:cxn modelId="{A9308B95-EE3D-4C7B-817F-CCF8D721F7E8}" type="presParOf" srcId="{096167AA-F925-477F-A2EA-2CA2E3B44911}" destId="{2DDBAB45-3DD5-4BA1-A3B6-575A258FEE7D}" srcOrd="5" destOrd="0" presId="urn:microsoft.com/office/officeart/2005/8/layout/radial6"/>
    <dgm:cxn modelId="{C987D560-7F13-42BB-BCFA-A766523DE1BA}" type="presParOf" srcId="{096167AA-F925-477F-A2EA-2CA2E3B44911}" destId="{250981BE-D453-4D8D-A867-811027EA70E4}" srcOrd="6" destOrd="0" presId="urn:microsoft.com/office/officeart/2005/8/layout/radial6"/>
    <dgm:cxn modelId="{7240FC90-84C5-4DB8-9236-D309526242D8}" type="presParOf" srcId="{096167AA-F925-477F-A2EA-2CA2E3B44911}" destId="{AEB6401E-4EE0-4EFA-9ECF-A6B1B7CB78BB}" srcOrd="7" destOrd="0" presId="urn:microsoft.com/office/officeart/2005/8/layout/radial6"/>
    <dgm:cxn modelId="{368FAC98-ECBF-4AC4-9960-C83A3D5E8503}" type="presParOf" srcId="{096167AA-F925-477F-A2EA-2CA2E3B44911}" destId="{ABEEBD93-8365-4795-8B07-2A81518A7B1B}" srcOrd="8" destOrd="0" presId="urn:microsoft.com/office/officeart/2005/8/layout/radial6"/>
    <dgm:cxn modelId="{7E82948E-E7BA-4116-9F51-3297ED2BB84C}" type="presParOf" srcId="{096167AA-F925-477F-A2EA-2CA2E3B44911}" destId="{393AF198-3D55-4420-9CC7-08D73280BD3A}" srcOrd="9" destOrd="0" presId="urn:microsoft.com/office/officeart/2005/8/layout/radial6"/>
    <dgm:cxn modelId="{5EF4F246-762D-40FB-B940-997CECEE90F7}" type="presParOf" srcId="{096167AA-F925-477F-A2EA-2CA2E3B44911}" destId="{FECF6665-1730-45D7-805F-249DAA99305B}" srcOrd="10" destOrd="0" presId="urn:microsoft.com/office/officeart/2005/8/layout/radial6"/>
    <dgm:cxn modelId="{1A2DA4B3-61B9-46AA-8F37-2BBD9DB31F70}" type="presParOf" srcId="{096167AA-F925-477F-A2EA-2CA2E3B44911}" destId="{E66DB03E-A45E-4D8A-B019-A5028CEB481A}" srcOrd="11" destOrd="0" presId="urn:microsoft.com/office/officeart/2005/8/layout/radial6"/>
    <dgm:cxn modelId="{A10231DC-E4ED-4AD5-92BD-EDE24C1CEE3D}" type="presParOf" srcId="{096167AA-F925-477F-A2EA-2CA2E3B44911}" destId="{B8C3D264-4DDF-4FB1-BE19-65370535CE1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55D06F-B7C6-49DB-9AC8-F90AE44E1334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F69860-4B9F-41D5-8ED9-8C22F8C46EE9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ctr"/>
          <a:r>
            <a:rPr lang="ru-RU" b="1" dirty="0" smtClean="0">
              <a:solidFill>
                <a:srgbClr val="0070C0"/>
              </a:solidFill>
            </a:rPr>
            <a:t>Теория черт </a:t>
          </a:r>
          <a:endParaRPr lang="ru-RU" dirty="0">
            <a:solidFill>
              <a:srgbClr val="0070C0"/>
            </a:solidFill>
          </a:endParaRPr>
        </a:p>
      </dgm:t>
    </dgm:pt>
    <dgm:pt modelId="{2F81F821-D7C9-4ADA-8250-D1536A79E452}" type="parTrans" cxnId="{4C56C797-8771-4634-B0EB-CAC876DB868B}">
      <dgm:prSet/>
      <dgm:spPr/>
      <dgm:t>
        <a:bodyPr/>
        <a:lstStyle/>
        <a:p>
          <a:pPr algn="ctr"/>
          <a:endParaRPr lang="ru-RU"/>
        </a:p>
      </dgm:t>
    </dgm:pt>
    <dgm:pt modelId="{FBF9D7E5-1D1E-4454-AFB8-1B436F9A5785}" type="sibTrans" cxnId="{4C56C797-8771-4634-B0EB-CAC876DB868B}">
      <dgm:prSet/>
      <dgm:spPr/>
      <dgm:t>
        <a:bodyPr/>
        <a:lstStyle/>
        <a:p>
          <a:pPr algn="ctr"/>
          <a:endParaRPr lang="ru-RU"/>
        </a:p>
      </dgm:t>
    </dgm:pt>
    <dgm:pt modelId="{39D4C995-4279-4B2A-BAC0-EC770F661F57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ctr"/>
          <a:r>
            <a:rPr lang="ru-RU" b="1" dirty="0" smtClean="0">
              <a:solidFill>
                <a:srgbClr val="0070C0"/>
              </a:solidFill>
            </a:rPr>
            <a:t>Ситуационная теория лидерства</a:t>
          </a:r>
          <a:r>
            <a:rPr lang="ru-RU" b="1" dirty="0" smtClean="0">
              <a:solidFill>
                <a:srgbClr val="002060"/>
              </a:solidFill>
            </a:rPr>
            <a:t> </a:t>
          </a:r>
          <a:endParaRPr lang="ru-RU" dirty="0"/>
        </a:p>
      </dgm:t>
    </dgm:pt>
    <dgm:pt modelId="{C72186B2-5DCE-4A20-9796-ACFB7EF28062}" type="parTrans" cxnId="{F31F3FBC-FC8F-46B5-9950-324889B8DBE9}">
      <dgm:prSet/>
      <dgm:spPr/>
      <dgm:t>
        <a:bodyPr/>
        <a:lstStyle/>
        <a:p>
          <a:pPr algn="ctr"/>
          <a:endParaRPr lang="ru-RU"/>
        </a:p>
      </dgm:t>
    </dgm:pt>
    <dgm:pt modelId="{2392337C-629A-4DC2-813C-DCD27F27A92C}" type="sibTrans" cxnId="{F31F3FBC-FC8F-46B5-9950-324889B8DBE9}">
      <dgm:prSet/>
      <dgm:spPr/>
      <dgm:t>
        <a:bodyPr/>
        <a:lstStyle/>
        <a:p>
          <a:pPr algn="ctr"/>
          <a:endParaRPr lang="ru-RU"/>
        </a:p>
      </dgm:t>
    </dgm:pt>
    <dgm:pt modelId="{998B0B35-1C88-4CC8-92DF-228D9C4A26F3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ctr"/>
          <a:r>
            <a:rPr lang="ru-RU" b="1" dirty="0" smtClean="0">
              <a:solidFill>
                <a:srgbClr val="0070C0"/>
              </a:solidFill>
            </a:rPr>
            <a:t>Системная теория лидерства </a:t>
          </a:r>
          <a:endParaRPr lang="ru-RU" dirty="0">
            <a:solidFill>
              <a:srgbClr val="0070C0"/>
            </a:solidFill>
          </a:endParaRPr>
        </a:p>
      </dgm:t>
    </dgm:pt>
    <dgm:pt modelId="{42B2F01B-B535-4E4B-9E20-B62DE015F7AB}" type="parTrans" cxnId="{81F6970F-1211-4D0A-B97F-0D95D51360AF}">
      <dgm:prSet/>
      <dgm:spPr/>
      <dgm:t>
        <a:bodyPr/>
        <a:lstStyle/>
        <a:p>
          <a:pPr algn="ctr"/>
          <a:endParaRPr lang="ru-RU"/>
        </a:p>
      </dgm:t>
    </dgm:pt>
    <dgm:pt modelId="{7B7CE8BA-3B77-4353-9682-14DC92EDD6CE}" type="sibTrans" cxnId="{81F6970F-1211-4D0A-B97F-0D95D51360AF}">
      <dgm:prSet/>
      <dgm:spPr/>
      <dgm:t>
        <a:bodyPr/>
        <a:lstStyle/>
        <a:p>
          <a:pPr algn="ctr"/>
          <a:endParaRPr lang="ru-RU"/>
        </a:p>
      </dgm:t>
    </dgm:pt>
    <dgm:pt modelId="{16A26CEC-FEFA-485B-A3B1-55533494EE8A}" type="pres">
      <dgm:prSet presAssocID="{D155D06F-B7C6-49DB-9AC8-F90AE44E133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6EB67D-42A4-4DCC-88AD-A6F8AFB0DD59}" type="pres">
      <dgm:prSet presAssocID="{998B0B35-1C88-4CC8-92DF-228D9C4A26F3}" presName="linNode" presStyleCnt="0"/>
      <dgm:spPr/>
    </dgm:pt>
    <dgm:pt modelId="{07C7DBE8-3D79-4535-B432-3D624EFA2341}" type="pres">
      <dgm:prSet presAssocID="{998B0B35-1C88-4CC8-92DF-228D9C4A26F3}" presName="parentText" presStyleLbl="node1" presStyleIdx="0" presStyleCnt="3" custScaleX="134102" custScaleY="28158" custLinFactNeighborX="-63504" custLinFactNeighborY="634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4355C9-A716-465C-A3D0-1585E0D97457}" type="pres">
      <dgm:prSet presAssocID="{7B7CE8BA-3B77-4353-9682-14DC92EDD6CE}" presName="sp" presStyleCnt="0"/>
      <dgm:spPr/>
    </dgm:pt>
    <dgm:pt modelId="{40384248-95D3-443A-BFA0-380BFD726455}" type="pres">
      <dgm:prSet presAssocID="{39D4C995-4279-4B2A-BAC0-EC770F661F57}" presName="linNode" presStyleCnt="0"/>
      <dgm:spPr/>
    </dgm:pt>
    <dgm:pt modelId="{3B7F213F-8CA4-4C77-B580-E78FE72DEDAC}" type="pres">
      <dgm:prSet presAssocID="{39D4C995-4279-4B2A-BAC0-EC770F661F57}" presName="parentText" presStyleLbl="node1" presStyleIdx="1" presStyleCnt="3" custScaleX="134103" custScaleY="27393" custLinFactNeighborX="-63504" custLinFactNeighborY="-25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F38FA7-0283-466E-B0EA-A9F18FB09DE4}" type="pres">
      <dgm:prSet presAssocID="{2392337C-629A-4DC2-813C-DCD27F27A92C}" presName="sp" presStyleCnt="0"/>
      <dgm:spPr/>
    </dgm:pt>
    <dgm:pt modelId="{F1407171-01C0-41B5-B527-6AE7451860A4}" type="pres">
      <dgm:prSet presAssocID="{CBF69860-4B9F-41D5-8ED9-8C22F8C46EE9}" presName="linNode" presStyleCnt="0"/>
      <dgm:spPr/>
    </dgm:pt>
    <dgm:pt modelId="{CB429AE7-24A1-4D65-A884-5FA5CFAAA02D}" type="pres">
      <dgm:prSet presAssocID="{CBF69860-4B9F-41D5-8ED9-8C22F8C46EE9}" presName="parentText" presStyleLbl="node1" presStyleIdx="2" presStyleCnt="3" custScaleX="134102" custScaleY="24230" custLinFactNeighborX="-60726" custLinFactNeighborY="-649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253CF7-DC81-4633-B6DA-00A34043880C}" type="presOf" srcId="{CBF69860-4B9F-41D5-8ED9-8C22F8C46EE9}" destId="{CB429AE7-24A1-4D65-A884-5FA5CFAAA02D}" srcOrd="0" destOrd="0" presId="urn:microsoft.com/office/officeart/2005/8/layout/vList5"/>
    <dgm:cxn modelId="{1A9FF2E2-D186-4D0D-BE6C-612F1AB2C047}" type="presOf" srcId="{39D4C995-4279-4B2A-BAC0-EC770F661F57}" destId="{3B7F213F-8CA4-4C77-B580-E78FE72DEDAC}" srcOrd="0" destOrd="0" presId="urn:microsoft.com/office/officeart/2005/8/layout/vList5"/>
    <dgm:cxn modelId="{EF8DFB40-D10A-4ACF-AA02-081C5D391B5E}" type="presOf" srcId="{998B0B35-1C88-4CC8-92DF-228D9C4A26F3}" destId="{07C7DBE8-3D79-4535-B432-3D624EFA2341}" srcOrd="0" destOrd="0" presId="urn:microsoft.com/office/officeart/2005/8/layout/vList5"/>
    <dgm:cxn modelId="{4C56C797-8771-4634-B0EB-CAC876DB868B}" srcId="{D155D06F-B7C6-49DB-9AC8-F90AE44E1334}" destId="{CBF69860-4B9F-41D5-8ED9-8C22F8C46EE9}" srcOrd="2" destOrd="0" parTransId="{2F81F821-D7C9-4ADA-8250-D1536A79E452}" sibTransId="{FBF9D7E5-1D1E-4454-AFB8-1B436F9A5785}"/>
    <dgm:cxn modelId="{81F6970F-1211-4D0A-B97F-0D95D51360AF}" srcId="{D155D06F-B7C6-49DB-9AC8-F90AE44E1334}" destId="{998B0B35-1C88-4CC8-92DF-228D9C4A26F3}" srcOrd="0" destOrd="0" parTransId="{42B2F01B-B535-4E4B-9E20-B62DE015F7AB}" sibTransId="{7B7CE8BA-3B77-4353-9682-14DC92EDD6CE}"/>
    <dgm:cxn modelId="{F31F3FBC-FC8F-46B5-9950-324889B8DBE9}" srcId="{D155D06F-B7C6-49DB-9AC8-F90AE44E1334}" destId="{39D4C995-4279-4B2A-BAC0-EC770F661F57}" srcOrd="1" destOrd="0" parTransId="{C72186B2-5DCE-4A20-9796-ACFB7EF28062}" sibTransId="{2392337C-629A-4DC2-813C-DCD27F27A92C}"/>
    <dgm:cxn modelId="{BC91E347-536F-426E-8117-430E44B13C0F}" type="presOf" srcId="{D155D06F-B7C6-49DB-9AC8-F90AE44E1334}" destId="{16A26CEC-FEFA-485B-A3B1-55533494EE8A}" srcOrd="0" destOrd="0" presId="urn:microsoft.com/office/officeart/2005/8/layout/vList5"/>
    <dgm:cxn modelId="{1038E75A-39AC-4853-B2E7-B4FB987FE5A8}" type="presParOf" srcId="{16A26CEC-FEFA-485B-A3B1-55533494EE8A}" destId="{5F6EB67D-42A4-4DCC-88AD-A6F8AFB0DD59}" srcOrd="0" destOrd="0" presId="urn:microsoft.com/office/officeart/2005/8/layout/vList5"/>
    <dgm:cxn modelId="{E370A38F-B04C-47AC-BA43-76546388D40F}" type="presParOf" srcId="{5F6EB67D-42A4-4DCC-88AD-A6F8AFB0DD59}" destId="{07C7DBE8-3D79-4535-B432-3D624EFA2341}" srcOrd="0" destOrd="0" presId="urn:microsoft.com/office/officeart/2005/8/layout/vList5"/>
    <dgm:cxn modelId="{2083CBB8-8B21-4D4A-84AC-4E16A3BF9F0D}" type="presParOf" srcId="{16A26CEC-FEFA-485B-A3B1-55533494EE8A}" destId="{BC4355C9-A716-465C-A3D0-1585E0D97457}" srcOrd="1" destOrd="0" presId="urn:microsoft.com/office/officeart/2005/8/layout/vList5"/>
    <dgm:cxn modelId="{6560A150-DF1E-4DD6-BA08-D0DC0F1A5922}" type="presParOf" srcId="{16A26CEC-FEFA-485B-A3B1-55533494EE8A}" destId="{40384248-95D3-443A-BFA0-380BFD726455}" srcOrd="2" destOrd="0" presId="urn:microsoft.com/office/officeart/2005/8/layout/vList5"/>
    <dgm:cxn modelId="{5D79F60A-156E-422F-80E1-CD6F52805116}" type="presParOf" srcId="{40384248-95D3-443A-BFA0-380BFD726455}" destId="{3B7F213F-8CA4-4C77-B580-E78FE72DEDAC}" srcOrd="0" destOrd="0" presId="urn:microsoft.com/office/officeart/2005/8/layout/vList5"/>
    <dgm:cxn modelId="{F5C85039-130A-4D72-999E-320E4BADE231}" type="presParOf" srcId="{16A26CEC-FEFA-485B-A3B1-55533494EE8A}" destId="{F8F38FA7-0283-466E-B0EA-A9F18FB09DE4}" srcOrd="3" destOrd="0" presId="urn:microsoft.com/office/officeart/2005/8/layout/vList5"/>
    <dgm:cxn modelId="{6BF8466D-2ED8-4BAC-9315-A1993E56F32E}" type="presParOf" srcId="{16A26CEC-FEFA-485B-A3B1-55533494EE8A}" destId="{F1407171-01C0-41B5-B527-6AE7451860A4}" srcOrd="4" destOrd="0" presId="urn:microsoft.com/office/officeart/2005/8/layout/vList5"/>
    <dgm:cxn modelId="{643E52E7-48DE-43C3-88A0-ECA70B4E8A0D}" type="presParOf" srcId="{F1407171-01C0-41B5-B527-6AE7451860A4}" destId="{CB429AE7-24A1-4D65-A884-5FA5CFAAA02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CD6156-3F0A-4CF1-9575-C5F9781C29C1}" type="doc">
      <dgm:prSet loTypeId="urn:microsoft.com/office/officeart/2005/8/layout/chart3" loCatId="relationship" qsTypeId="urn:microsoft.com/office/officeart/2005/8/quickstyle/simple3" qsCatId="simple" csTypeId="urn:microsoft.com/office/officeart/2005/8/colors/accent1_2" csCatId="accent1" phldr="0"/>
      <dgm:spPr/>
    </dgm:pt>
    <dgm:pt modelId="{20CF26ED-9215-42F9-9DAC-8352D629D047}">
      <dgm:prSet phldrT="[Текст]" phldr="1"/>
      <dgm:spPr/>
      <dgm:t>
        <a:bodyPr/>
        <a:lstStyle/>
        <a:p>
          <a:endParaRPr lang="ru-RU"/>
        </a:p>
      </dgm:t>
    </dgm:pt>
    <dgm:pt modelId="{EFA32335-F3D9-47B1-A1DE-D469C52C6F80}" type="parTrans" cxnId="{B73B545B-F170-4520-9D1F-3AB362AB286B}">
      <dgm:prSet/>
      <dgm:spPr/>
    </dgm:pt>
    <dgm:pt modelId="{282FA263-DD91-4EE7-AF8B-EEA1F0A1BB6B}" type="sibTrans" cxnId="{B73B545B-F170-4520-9D1F-3AB362AB286B}">
      <dgm:prSet/>
      <dgm:spPr/>
    </dgm:pt>
    <dgm:pt modelId="{110413EA-B996-4C26-9AE3-7861976B69C0}">
      <dgm:prSet phldrT="[Текст]" phldr="1"/>
      <dgm:spPr/>
      <dgm:t>
        <a:bodyPr/>
        <a:lstStyle/>
        <a:p>
          <a:endParaRPr lang="ru-RU"/>
        </a:p>
      </dgm:t>
    </dgm:pt>
    <dgm:pt modelId="{35C69B0E-8466-4653-AD10-699818B591D0}" type="parTrans" cxnId="{6440CF49-4438-49B1-8E31-2199AA8DCD86}">
      <dgm:prSet/>
      <dgm:spPr/>
    </dgm:pt>
    <dgm:pt modelId="{E87DE338-F224-43E7-9415-A7FE5F6EF770}" type="sibTrans" cxnId="{6440CF49-4438-49B1-8E31-2199AA8DCD86}">
      <dgm:prSet/>
      <dgm:spPr/>
    </dgm:pt>
    <dgm:pt modelId="{007B472D-B130-405C-AD1D-E14603EE1913}">
      <dgm:prSet phldrT="[Текст]" phldr="1"/>
      <dgm:spPr/>
      <dgm:t>
        <a:bodyPr/>
        <a:lstStyle/>
        <a:p>
          <a:endParaRPr lang="ru-RU"/>
        </a:p>
      </dgm:t>
    </dgm:pt>
    <dgm:pt modelId="{E5D8F8ED-F645-4298-A039-4DECD2CBA047}" type="parTrans" cxnId="{3B28CEEA-A905-4FD7-98C9-C65BD8F30086}">
      <dgm:prSet/>
      <dgm:spPr/>
    </dgm:pt>
    <dgm:pt modelId="{EB452509-E3C6-439E-951B-C7EEAC8563A6}" type="sibTrans" cxnId="{3B28CEEA-A905-4FD7-98C9-C65BD8F30086}">
      <dgm:prSet/>
      <dgm:spPr/>
    </dgm:pt>
    <dgm:pt modelId="{5AF3069C-421E-4110-A441-896647D39A6F}" type="pres">
      <dgm:prSet presAssocID="{B6CD6156-3F0A-4CF1-9575-C5F9781C29C1}" presName="compositeShape" presStyleCnt="0">
        <dgm:presLayoutVars>
          <dgm:chMax val="7"/>
          <dgm:dir/>
          <dgm:resizeHandles val="exact"/>
        </dgm:presLayoutVars>
      </dgm:prSet>
      <dgm:spPr/>
    </dgm:pt>
    <dgm:pt modelId="{2B243FF2-2036-48B9-9E08-81BEEFF52B72}" type="pres">
      <dgm:prSet presAssocID="{B6CD6156-3F0A-4CF1-9575-C5F9781C29C1}" presName="wedge1" presStyleLbl="node1" presStyleIdx="0" presStyleCnt="3"/>
      <dgm:spPr/>
      <dgm:t>
        <a:bodyPr/>
        <a:lstStyle/>
        <a:p>
          <a:endParaRPr lang="ru-RU"/>
        </a:p>
      </dgm:t>
    </dgm:pt>
    <dgm:pt modelId="{98F133DB-3D56-40D5-8503-379B15953A01}" type="pres">
      <dgm:prSet presAssocID="{B6CD6156-3F0A-4CF1-9575-C5F9781C29C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490A08-2A65-4AA9-8948-617F38C9DCA3}" type="pres">
      <dgm:prSet presAssocID="{B6CD6156-3F0A-4CF1-9575-C5F9781C29C1}" presName="wedge2" presStyleLbl="node1" presStyleIdx="1" presStyleCnt="3"/>
      <dgm:spPr/>
      <dgm:t>
        <a:bodyPr/>
        <a:lstStyle/>
        <a:p>
          <a:endParaRPr lang="ru-RU"/>
        </a:p>
      </dgm:t>
    </dgm:pt>
    <dgm:pt modelId="{601609CB-3C4D-45EB-B38F-34E137CDCCF6}" type="pres">
      <dgm:prSet presAssocID="{B6CD6156-3F0A-4CF1-9575-C5F9781C29C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99E56-9A9A-4BBD-96CE-34308EDD98DD}" type="pres">
      <dgm:prSet presAssocID="{B6CD6156-3F0A-4CF1-9575-C5F9781C29C1}" presName="wedge3" presStyleLbl="node1" presStyleIdx="2" presStyleCnt="3"/>
      <dgm:spPr/>
      <dgm:t>
        <a:bodyPr/>
        <a:lstStyle/>
        <a:p>
          <a:endParaRPr lang="ru-RU"/>
        </a:p>
      </dgm:t>
    </dgm:pt>
    <dgm:pt modelId="{D0DB85CA-27E8-4F1D-8FCA-F9A57C383FBC}" type="pres">
      <dgm:prSet presAssocID="{B6CD6156-3F0A-4CF1-9575-C5F9781C29C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8248F8-753B-427D-9FA1-B9F7704D0F58}" type="presOf" srcId="{B6CD6156-3F0A-4CF1-9575-C5F9781C29C1}" destId="{5AF3069C-421E-4110-A441-896647D39A6F}" srcOrd="0" destOrd="0" presId="urn:microsoft.com/office/officeart/2005/8/layout/chart3"/>
    <dgm:cxn modelId="{EE6BD238-6ADD-4E99-A0C3-5ED688ECA935}" type="presOf" srcId="{20CF26ED-9215-42F9-9DAC-8352D629D047}" destId="{2B243FF2-2036-48B9-9E08-81BEEFF52B72}" srcOrd="0" destOrd="0" presId="urn:microsoft.com/office/officeart/2005/8/layout/chart3"/>
    <dgm:cxn modelId="{8411BF0C-FD43-40E2-B441-EA003B1CD254}" type="presOf" srcId="{110413EA-B996-4C26-9AE3-7861976B69C0}" destId="{08490A08-2A65-4AA9-8948-617F38C9DCA3}" srcOrd="0" destOrd="0" presId="urn:microsoft.com/office/officeart/2005/8/layout/chart3"/>
    <dgm:cxn modelId="{527993C9-8740-4FD9-9819-63B1B5B03CA7}" type="presOf" srcId="{007B472D-B130-405C-AD1D-E14603EE1913}" destId="{D0DB85CA-27E8-4F1D-8FCA-F9A57C383FBC}" srcOrd="1" destOrd="0" presId="urn:microsoft.com/office/officeart/2005/8/layout/chart3"/>
    <dgm:cxn modelId="{0151F871-B036-424F-902B-2D2399A98050}" type="presOf" srcId="{20CF26ED-9215-42F9-9DAC-8352D629D047}" destId="{98F133DB-3D56-40D5-8503-379B15953A01}" srcOrd="1" destOrd="0" presId="urn:microsoft.com/office/officeart/2005/8/layout/chart3"/>
    <dgm:cxn modelId="{B73B545B-F170-4520-9D1F-3AB362AB286B}" srcId="{B6CD6156-3F0A-4CF1-9575-C5F9781C29C1}" destId="{20CF26ED-9215-42F9-9DAC-8352D629D047}" srcOrd="0" destOrd="0" parTransId="{EFA32335-F3D9-47B1-A1DE-D469C52C6F80}" sibTransId="{282FA263-DD91-4EE7-AF8B-EEA1F0A1BB6B}"/>
    <dgm:cxn modelId="{0DA2CD2A-1A20-42D5-839C-659E3AAAB452}" type="presOf" srcId="{110413EA-B996-4C26-9AE3-7861976B69C0}" destId="{601609CB-3C4D-45EB-B38F-34E137CDCCF6}" srcOrd="1" destOrd="0" presId="urn:microsoft.com/office/officeart/2005/8/layout/chart3"/>
    <dgm:cxn modelId="{3B28CEEA-A905-4FD7-98C9-C65BD8F30086}" srcId="{B6CD6156-3F0A-4CF1-9575-C5F9781C29C1}" destId="{007B472D-B130-405C-AD1D-E14603EE1913}" srcOrd="2" destOrd="0" parTransId="{E5D8F8ED-F645-4298-A039-4DECD2CBA047}" sibTransId="{EB452509-E3C6-439E-951B-C7EEAC8563A6}"/>
    <dgm:cxn modelId="{8ACFE5C4-1DE7-4D82-9132-3ADCCB4A5F79}" type="presOf" srcId="{007B472D-B130-405C-AD1D-E14603EE1913}" destId="{DCA99E56-9A9A-4BBD-96CE-34308EDD98DD}" srcOrd="0" destOrd="0" presId="urn:microsoft.com/office/officeart/2005/8/layout/chart3"/>
    <dgm:cxn modelId="{6440CF49-4438-49B1-8E31-2199AA8DCD86}" srcId="{B6CD6156-3F0A-4CF1-9575-C5F9781C29C1}" destId="{110413EA-B996-4C26-9AE3-7861976B69C0}" srcOrd="1" destOrd="0" parTransId="{35C69B0E-8466-4653-AD10-699818B591D0}" sibTransId="{E87DE338-F224-43E7-9415-A7FE5F6EF770}"/>
    <dgm:cxn modelId="{61F8CF4E-6579-4437-9864-77525F60642E}" type="presParOf" srcId="{5AF3069C-421E-4110-A441-896647D39A6F}" destId="{2B243FF2-2036-48B9-9E08-81BEEFF52B72}" srcOrd="0" destOrd="0" presId="urn:microsoft.com/office/officeart/2005/8/layout/chart3"/>
    <dgm:cxn modelId="{18CE5F47-89A0-4DAA-B9EB-32CFC0F39ACC}" type="presParOf" srcId="{5AF3069C-421E-4110-A441-896647D39A6F}" destId="{98F133DB-3D56-40D5-8503-379B15953A01}" srcOrd="1" destOrd="0" presId="urn:microsoft.com/office/officeart/2005/8/layout/chart3"/>
    <dgm:cxn modelId="{FED0D39B-777E-482F-9A23-6F98D0277F12}" type="presParOf" srcId="{5AF3069C-421E-4110-A441-896647D39A6F}" destId="{08490A08-2A65-4AA9-8948-617F38C9DCA3}" srcOrd="2" destOrd="0" presId="urn:microsoft.com/office/officeart/2005/8/layout/chart3"/>
    <dgm:cxn modelId="{387FEE6B-7F31-4F0D-80CE-8803FBBC7A43}" type="presParOf" srcId="{5AF3069C-421E-4110-A441-896647D39A6F}" destId="{601609CB-3C4D-45EB-B38F-34E137CDCCF6}" srcOrd="3" destOrd="0" presId="urn:microsoft.com/office/officeart/2005/8/layout/chart3"/>
    <dgm:cxn modelId="{2470511A-4B34-494D-8D19-B8B2F62C3ECA}" type="presParOf" srcId="{5AF3069C-421E-4110-A441-896647D39A6F}" destId="{DCA99E56-9A9A-4BBD-96CE-34308EDD98DD}" srcOrd="4" destOrd="0" presId="urn:microsoft.com/office/officeart/2005/8/layout/chart3"/>
    <dgm:cxn modelId="{73329A9B-90F1-441C-925B-DFD35C1CB583}" type="presParOf" srcId="{5AF3069C-421E-4110-A441-896647D39A6F}" destId="{D0DB85CA-27E8-4F1D-8FCA-F9A57C383FBC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B75B85-7D80-4540-AB86-E6E62ADFED4D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D6BFB236-73D7-45E6-B04F-4A26B23BBCFB}">
      <dgm:prSet phldrT="[Текст]" custT="1"/>
      <dgm:spPr/>
      <dgm:t>
        <a:bodyPr/>
        <a:lstStyle/>
        <a:p>
          <a:r>
            <a:rPr lang="ru-RU" sz="2800" b="1" dirty="0" err="1" smtClean="0"/>
            <a:t>Организ</a:t>
          </a:r>
          <a:r>
            <a:rPr lang="ru-RU" sz="2800" b="1" dirty="0" smtClean="0"/>
            <a:t>. структуры</a:t>
          </a:r>
          <a:endParaRPr lang="ru-RU" sz="2800" b="1" dirty="0"/>
        </a:p>
      </dgm:t>
    </dgm:pt>
    <dgm:pt modelId="{0215113A-969F-4FA5-B97A-5C3B5A35B2EC}" type="parTrans" cxnId="{CB46A2EC-8847-4BD3-A41B-5242A1C21FBB}">
      <dgm:prSet/>
      <dgm:spPr/>
      <dgm:t>
        <a:bodyPr/>
        <a:lstStyle/>
        <a:p>
          <a:endParaRPr lang="ru-RU"/>
        </a:p>
      </dgm:t>
    </dgm:pt>
    <dgm:pt modelId="{2E6C95A4-ECCF-4181-8504-971C14CD8805}" type="sibTrans" cxnId="{CB46A2EC-8847-4BD3-A41B-5242A1C21FBB}">
      <dgm:prSet/>
      <dgm:spPr/>
      <dgm:t>
        <a:bodyPr/>
        <a:lstStyle/>
        <a:p>
          <a:endParaRPr lang="ru-RU"/>
        </a:p>
      </dgm:t>
    </dgm:pt>
    <dgm:pt modelId="{253A0BC3-3172-4B0C-A9CE-9098A325194B}">
      <dgm:prSet phldrT="[Текст]"/>
      <dgm:spPr/>
      <dgm:t>
        <a:bodyPr/>
        <a:lstStyle/>
        <a:p>
          <a:r>
            <a:rPr lang="ru-RU" b="1" dirty="0" smtClean="0"/>
            <a:t>Использование власти</a:t>
          </a:r>
          <a:endParaRPr lang="ru-RU" b="1" dirty="0"/>
        </a:p>
      </dgm:t>
    </dgm:pt>
    <dgm:pt modelId="{E4231B3C-94A0-42AD-95A3-76C187B1FC91}" type="parTrans" cxnId="{E5C7C213-7A58-4E53-8C6D-E298EE59CE9A}">
      <dgm:prSet/>
      <dgm:spPr/>
      <dgm:t>
        <a:bodyPr/>
        <a:lstStyle/>
        <a:p>
          <a:endParaRPr lang="ru-RU"/>
        </a:p>
      </dgm:t>
    </dgm:pt>
    <dgm:pt modelId="{B3FE46F8-ACDE-4040-99B8-3D83C788B894}" type="sibTrans" cxnId="{E5C7C213-7A58-4E53-8C6D-E298EE59CE9A}">
      <dgm:prSet/>
      <dgm:spPr/>
      <dgm:t>
        <a:bodyPr/>
        <a:lstStyle/>
        <a:p>
          <a:endParaRPr lang="ru-RU"/>
        </a:p>
      </dgm:t>
    </dgm:pt>
    <dgm:pt modelId="{98D31A87-A1A7-449D-BC8D-8759653EBBF1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Работа с людьми</a:t>
          </a:r>
          <a:endParaRPr lang="ru-RU" b="1" dirty="0">
            <a:solidFill>
              <a:schemeClr val="bg1"/>
            </a:solidFill>
          </a:endParaRPr>
        </a:p>
      </dgm:t>
    </dgm:pt>
    <dgm:pt modelId="{1A121D6A-882F-419A-89E8-93C21A61D136}" type="parTrans" cxnId="{FEC46BED-6C1C-460D-BC2F-1FC2F8D82313}">
      <dgm:prSet/>
      <dgm:spPr/>
      <dgm:t>
        <a:bodyPr/>
        <a:lstStyle/>
        <a:p>
          <a:endParaRPr lang="ru-RU"/>
        </a:p>
      </dgm:t>
    </dgm:pt>
    <dgm:pt modelId="{4797644F-E763-41F2-9E50-9AE10CE6E2A4}" type="sibTrans" cxnId="{FEC46BED-6C1C-460D-BC2F-1FC2F8D82313}">
      <dgm:prSet/>
      <dgm:spPr/>
      <dgm:t>
        <a:bodyPr/>
        <a:lstStyle/>
        <a:p>
          <a:endParaRPr lang="ru-RU"/>
        </a:p>
      </dgm:t>
    </dgm:pt>
    <dgm:pt modelId="{7160298E-D35D-494C-A8CF-26E99FCF7054}" type="pres">
      <dgm:prSet presAssocID="{94B75B85-7D80-4540-AB86-E6E62ADFED4D}" presName="compositeShape" presStyleCnt="0">
        <dgm:presLayoutVars>
          <dgm:chMax val="7"/>
          <dgm:dir/>
          <dgm:resizeHandles val="exact"/>
        </dgm:presLayoutVars>
      </dgm:prSet>
      <dgm:spPr/>
    </dgm:pt>
    <dgm:pt modelId="{A55F879D-0257-4BD9-94E5-699A7B57F25F}" type="pres">
      <dgm:prSet presAssocID="{94B75B85-7D80-4540-AB86-E6E62ADFED4D}" presName="wedge1" presStyleLbl="node1" presStyleIdx="0" presStyleCnt="3"/>
      <dgm:spPr/>
      <dgm:t>
        <a:bodyPr/>
        <a:lstStyle/>
        <a:p>
          <a:endParaRPr lang="ru-RU"/>
        </a:p>
      </dgm:t>
    </dgm:pt>
    <dgm:pt modelId="{8F49B47B-E380-4F93-BD30-C518116A5B90}" type="pres">
      <dgm:prSet presAssocID="{94B75B85-7D80-4540-AB86-E6E62ADFED4D}" presName="dummy1a" presStyleCnt="0"/>
      <dgm:spPr/>
    </dgm:pt>
    <dgm:pt modelId="{002FB1E8-C1E3-4F5F-B2C5-0FFE6A0AD81D}" type="pres">
      <dgm:prSet presAssocID="{94B75B85-7D80-4540-AB86-E6E62ADFED4D}" presName="dummy1b" presStyleCnt="0"/>
      <dgm:spPr/>
    </dgm:pt>
    <dgm:pt modelId="{9E7FE793-BC6E-4D0C-A269-65AAE1C3E7F8}" type="pres">
      <dgm:prSet presAssocID="{94B75B85-7D80-4540-AB86-E6E62ADFED4D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5A564C-008E-4E10-93D8-866E3D57FCA0}" type="pres">
      <dgm:prSet presAssocID="{94B75B85-7D80-4540-AB86-E6E62ADFED4D}" presName="wedge2" presStyleLbl="node1" presStyleIdx="1" presStyleCnt="3"/>
      <dgm:spPr/>
      <dgm:t>
        <a:bodyPr/>
        <a:lstStyle/>
        <a:p>
          <a:endParaRPr lang="ru-RU"/>
        </a:p>
      </dgm:t>
    </dgm:pt>
    <dgm:pt modelId="{F24B98A3-AEA5-4C47-BFEF-57C5BE799660}" type="pres">
      <dgm:prSet presAssocID="{94B75B85-7D80-4540-AB86-E6E62ADFED4D}" presName="dummy2a" presStyleCnt="0"/>
      <dgm:spPr/>
    </dgm:pt>
    <dgm:pt modelId="{AB4E9976-4A36-48CC-85C9-F272B7EE08D2}" type="pres">
      <dgm:prSet presAssocID="{94B75B85-7D80-4540-AB86-E6E62ADFED4D}" presName="dummy2b" presStyleCnt="0"/>
      <dgm:spPr/>
    </dgm:pt>
    <dgm:pt modelId="{934C50AF-3E81-404F-A0BA-83A84176C1EE}" type="pres">
      <dgm:prSet presAssocID="{94B75B85-7D80-4540-AB86-E6E62ADFED4D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27C87-58A3-470F-9AF7-9D1EAFC5DF6C}" type="pres">
      <dgm:prSet presAssocID="{94B75B85-7D80-4540-AB86-E6E62ADFED4D}" presName="wedge3" presStyleLbl="node1" presStyleIdx="2" presStyleCnt="3"/>
      <dgm:spPr/>
      <dgm:t>
        <a:bodyPr/>
        <a:lstStyle/>
        <a:p>
          <a:endParaRPr lang="ru-RU"/>
        </a:p>
      </dgm:t>
    </dgm:pt>
    <dgm:pt modelId="{3CA28802-2167-4607-ADF6-B961D33E8FB5}" type="pres">
      <dgm:prSet presAssocID="{94B75B85-7D80-4540-AB86-E6E62ADFED4D}" presName="dummy3a" presStyleCnt="0"/>
      <dgm:spPr/>
    </dgm:pt>
    <dgm:pt modelId="{14D62602-B593-4A5B-A153-FCF922FFB613}" type="pres">
      <dgm:prSet presAssocID="{94B75B85-7D80-4540-AB86-E6E62ADFED4D}" presName="dummy3b" presStyleCnt="0"/>
      <dgm:spPr/>
    </dgm:pt>
    <dgm:pt modelId="{8599DCEE-F19C-4E0E-9ABB-FDEAD95F499E}" type="pres">
      <dgm:prSet presAssocID="{94B75B85-7D80-4540-AB86-E6E62ADFED4D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F603B-220E-4BD0-81F8-5C43C9051889}" type="pres">
      <dgm:prSet presAssocID="{2E6C95A4-ECCF-4181-8504-971C14CD8805}" presName="arrowWedge1" presStyleLbl="fgSibTrans2D1" presStyleIdx="0" presStyleCnt="3"/>
      <dgm:spPr>
        <a:ln>
          <a:solidFill>
            <a:schemeClr val="tx2">
              <a:lumMod val="50000"/>
            </a:schemeClr>
          </a:solidFill>
        </a:ln>
      </dgm:spPr>
    </dgm:pt>
    <dgm:pt modelId="{DB2EFA7A-51C1-4C70-B684-D895D046BDD7}" type="pres">
      <dgm:prSet presAssocID="{B3FE46F8-ACDE-4040-99B8-3D83C788B894}" presName="arrowWedge2" presStyleLbl="fgSibTrans2D1" presStyleIdx="1" presStyleCnt="3"/>
      <dgm:spPr>
        <a:ln>
          <a:solidFill>
            <a:schemeClr val="tx2">
              <a:lumMod val="50000"/>
            </a:schemeClr>
          </a:solidFill>
        </a:ln>
      </dgm:spPr>
    </dgm:pt>
    <dgm:pt modelId="{63CA09BE-36B3-4C34-BC51-92705F7D5528}" type="pres">
      <dgm:prSet presAssocID="{4797644F-E763-41F2-9E50-9AE10CE6E2A4}" presName="arrowWedge3" presStyleLbl="fgSibTrans2D1" presStyleIdx="2" presStyleCnt="3"/>
      <dgm:spPr>
        <a:ln>
          <a:solidFill>
            <a:schemeClr val="tx2">
              <a:lumMod val="50000"/>
            </a:schemeClr>
          </a:solidFill>
        </a:ln>
      </dgm:spPr>
    </dgm:pt>
  </dgm:ptLst>
  <dgm:cxnLst>
    <dgm:cxn modelId="{A34DB679-DA08-4B0B-9F09-D6CC63281D33}" type="presOf" srcId="{98D31A87-A1A7-449D-BC8D-8759653EBBF1}" destId="{73427C87-58A3-470F-9AF7-9D1EAFC5DF6C}" srcOrd="0" destOrd="0" presId="urn:microsoft.com/office/officeart/2005/8/layout/cycle8"/>
    <dgm:cxn modelId="{E5C7C213-7A58-4E53-8C6D-E298EE59CE9A}" srcId="{94B75B85-7D80-4540-AB86-E6E62ADFED4D}" destId="{253A0BC3-3172-4B0C-A9CE-9098A325194B}" srcOrd="1" destOrd="0" parTransId="{E4231B3C-94A0-42AD-95A3-76C187B1FC91}" sibTransId="{B3FE46F8-ACDE-4040-99B8-3D83C788B894}"/>
    <dgm:cxn modelId="{FEC46BED-6C1C-460D-BC2F-1FC2F8D82313}" srcId="{94B75B85-7D80-4540-AB86-E6E62ADFED4D}" destId="{98D31A87-A1A7-449D-BC8D-8759653EBBF1}" srcOrd="2" destOrd="0" parTransId="{1A121D6A-882F-419A-89E8-93C21A61D136}" sibTransId="{4797644F-E763-41F2-9E50-9AE10CE6E2A4}"/>
    <dgm:cxn modelId="{FFD2F9AC-6CA9-421C-BB72-BA639E132BB2}" type="presOf" srcId="{253A0BC3-3172-4B0C-A9CE-9098A325194B}" destId="{425A564C-008E-4E10-93D8-866E3D57FCA0}" srcOrd="0" destOrd="0" presId="urn:microsoft.com/office/officeart/2005/8/layout/cycle8"/>
    <dgm:cxn modelId="{F7016B3E-6745-4C82-81E0-A33ADEC0A265}" type="presOf" srcId="{D6BFB236-73D7-45E6-B04F-4A26B23BBCFB}" destId="{9E7FE793-BC6E-4D0C-A269-65AAE1C3E7F8}" srcOrd="1" destOrd="0" presId="urn:microsoft.com/office/officeart/2005/8/layout/cycle8"/>
    <dgm:cxn modelId="{6FDD559E-BC1B-4314-BD34-16B592DFCF24}" type="presOf" srcId="{D6BFB236-73D7-45E6-B04F-4A26B23BBCFB}" destId="{A55F879D-0257-4BD9-94E5-699A7B57F25F}" srcOrd="0" destOrd="0" presId="urn:microsoft.com/office/officeart/2005/8/layout/cycle8"/>
    <dgm:cxn modelId="{CB46A2EC-8847-4BD3-A41B-5242A1C21FBB}" srcId="{94B75B85-7D80-4540-AB86-E6E62ADFED4D}" destId="{D6BFB236-73D7-45E6-B04F-4A26B23BBCFB}" srcOrd="0" destOrd="0" parTransId="{0215113A-969F-4FA5-B97A-5C3B5A35B2EC}" sibTransId="{2E6C95A4-ECCF-4181-8504-971C14CD8805}"/>
    <dgm:cxn modelId="{48D4FFE3-E795-42AF-B29F-AC8A32045AEA}" type="presOf" srcId="{94B75B85-7D80-4540-AB86-E6E62ADFED4D}" destId="{7160298E-D35D-494C-A8CF-26E99FCF7054}" srcOrd="0" destOrd="0" presId="urn:microsoft.com/office/officeart/2005/8/layout/cycle8"/>
    <dgm:cxn modelId="{A0C49CC5-C25B-494C-BB3F-4C596CA72E40}" type="presOf" srcId="{98D31A87-A1A7-449D-BC8D-8759653EBBF1}" destId="{8599DCEE-F19C-4E0E-9ABB-FDEAD95F499E}" srcOrd="1" destOrd="0" presId="urn:microsoft.com/office/officeart/2005/8/layout/cycle8"/>
    <dgm:cxn modelId="{6CC03B78-9EAF-426C-BC8A-A14794D8C94F}" type="presOf" srcId="{253A0BC3-3172-4B0C-A9CE-9098A325194B}" destId="{934C50AF-3E81-404F-A0BA-83A84176C1EE}" srcOrd="1" destOrd="0" presId="urn:microsoft.com/office/officeart/2005/8/layout/cycle8"/>
    <dgm:cxn modelId="{49F42E10-9E5D-415C-8936-A29994280970}" type="presParOf" srcId="{7160298E-D35D-494C-A8CF-26E99FCF7054}" destId="{A55F879D-0257-4BD9-94E5-699A7B57F25F}" srcOrd="0" destOrd="0" presId="urn:microsoft.com/office/officeart/2005/8/layout/cycle8"/>
    <dgm:cxn modelId="{2B6A4586-5A2D-4F13-B7A5-7474DD93A271}" type="presParOf" srcId="{7160298E-D35D-494C-A8CF-26E99FCF7054}" destId="{8F49B47B-E380-4F93-BD30-C518116A5B90}" srcOrd="1" destOrd="0" presId="urn:microsoft.com/office/officeart/2005/8/layout/cycle8"/>
    <dgm:cxn modelId="{84F55C4C-E98B-4F60-AA93-CAE640A45E0F}" type="presParOf" srcId="{7160298E-D35D-494C-A8CF-26E99FCF7054}" destId="{002FB1E8-C1E3-4F5F-B2C5-0FFE6A0AD81D}" srcOrd="2" destOrd="0" presId="urn:microsoft.com/office/officeart/2005/8/layout/cycle8"/>
    <dgm:cxn modelId="{D88856C2-54F4-4B6A-A2AF-D4A2EE5C0A5F}" type="presParOf" srcId="{7160298E-D35D-494C-A8CF-26E99FCF7054}" destId="{9E7FE793-BC6E-4D0C-A269-65AAE1C3E7F8}" srcOrd="3" destOrd="0" presId="urn:microsoft.com/office/officeart/2005/8/layout/cycle8"/>
    <dgm:cxn modelId="{A253543A-726C-410C-8228-9310E52EB569}" type="presParOf" srcId="{7160298E-D35D-494C-A8CF-26E99FCF7054}" destId="{425A564C-008E-4E10-93D8-866E3D57FCA0}" srcOrd="4" destOrd="0" presId="urn:microsoft.com/office/officeart/2005/8/layout/cycle8"/>
    <dgm:cxn modelId="{1B760BA2-E7CC-4A7F-B6AB-C1C48BCD1A0A}" type="presParOf" srcId="{7160298E-D35D-494C-A8CF-26E99FCF7054}" destId="{F24B98A3-AEA5-4C47-BFEF-57C5BE799660}" srcOrd="5" destOrd="0" presId="urn:microsoft.com/office/officeart/2005/8/layout/cycle8"/>
    <dgm:cxn modelId="{8773E6B7-7FBB-4BB9-AC9A-E29C7F7CF41A}" type="presParOf" srcId="{7160298E-D35D-494C-A8CF-26E99FCF7054}" destId="{AB4E9976-4A36-48CC-85C9-F272B7EE08D2}" srcOrd="6" destOrd="0" presId="urn:microsoft.com/office/officeart/2005/8/layout/cycle8"/>
    <dgm:cxn modelId="{DDF1971E-767D-45E8-BFC1-75BDB10EE425}" type="presParOf" srcId="{7160298E-D35D-494C-A8CF-26E99FCF7054}" destId="{934C50AF-3E81-404F-A0BA-83A84176C1EE}" srcOrd="7" destOrd="0" presId="urn:microsoft.com/office/officeart/2005/8/layout/cycle8"/>
    <dgm:cxn modelId="{B01F3623-3447-4610-9486-98254F923938}" type="presParOf" srcId="{7160298E-D35D-494C-A8CF-26E99FCF7054}" destId="{73427C87-58A3-470F-9AF7-9D1EAFC5DF6C}" srcOrd="8" destOrd="0" presId="urn:microsoft.com/office/officeart/2005/8/layout/cycle8"/>
    <dgm:cxn modelId="{A68D9283-3337-41B8-8711-1B14BB935CFC}" type="presParOf" srcId="{7160298E-D35D-494C-A8CF-26E99FCF7054}" destId="{3CA28802-2167-4607-ADF6-B961D33E8FB5}" srcOrd="9" destOrd="0" presId="urn:microsoft.com/office/officeart/2005/8/layout/cycle8"/>
    <dgm:cxn modelId="{92089706-B4F4-4318-BED2-652B313C0E61}" type="presParOf" srcId="{7160298E-D35D-494C-A8CF-26E99FCF7054}" destId="{14D62602-B593-4A5B-A153-FCF922FFB613}" srcOrd="10" destOrd="0" presId="urn:microsoft.com/office/officeart/2005/8/layout/cycle8"/>
    <dgm:cxn modelId="{6E2B5866-CDC9-4EA4-A40C-26461C878F42}" type="presParOf" srcId="{7160298E-D35D-494C-A8CF-26E99FCF7054}" destId="{8599DCEE-F19C-4E0E-9ABB-FDEAD95F499E}" srcOrd="11" destOrd="0" presId="urn:microsoft.com/office/officeart/2005/8/layout/cycle8"/>
    <dgm:cxn modelId="{5F97D0F0-94ED-47A4-9863-E010A2A20F6C}" type="presParOf" srcId="{7160298E-D35D-494C-A8CF-26E99FCF7054}" destId="{754F603B-220E-4BD0-81F8-5C43C9051889}" srcOrd="12" destOrd="0" presId="urn:microsoft.com/office/officeart/2005/8/layout/cycle8"/>
    <dgm:cxn modelId="{6616B9D3-5938-4874-BB21-0AB841B02450}" type="presParOf" srcId="{7160298E-D35D-494C-A8CF-26E99FCF7054}" destId="{DB2EFA7A-51C1-4C70-B684-D895D046BDD7}" srcOrd="13" destOrd="0" presId="urn:microsoft.com/office/officeart/2005/8/layout/cycle8"/>
    <dgm:cxn modelId="{0EF42B3D-E724-4659-B1D5-F3A7329DD021}" type="presParOf" srcId="{7160298E-D35D-494C-A8CF-26E99FCF7054}" destId="{63CA09BE-36B3-4C34-BC51-92705F7D5528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90512F-895E-465F-A6BD-A1F8501B2332}">
      <dsp:nvSpPr>
        <dsp:cNvPr id="0" name=""/>
        <dsp:cNvSpPr/>
      </dsp:nvSpPr>
      <dsp:spPr>
        <a:xfrm rot="10800000">
          <a:off x="0" y="0"/>
          <a:ext cx="7286676" cy="1595448"/>
        </a:xfrm>
        <a:prstGeom prst="trapezoid">
          <a:avLst>
            <a:gd name="adj" fmla="val 7611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u="sng" kern="1200" dirty="0" smtClean="0">
              <a:ln w="18415" cmpd="sng"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Институциональный уровень </a:t>
          </a:r>
          <a:endParaRPr lang="ru-RU" sz="3300" kern="1200" dirty="0">
            <a:solidFill>
              <a:srgbClr val="0070C0"/>
            </a:solidFill>
          </a:endParaRPr>
        </a:p>
      </dsp:txBody>
      <dsp:txXfrm rot="-10800000">
        <a:off x="1275168" y="0"/>
        <a:ext cx="4736339" cy="1595448"/>
      </dsp:txXfrm>
    </dsp:sp>
    <dsp:sp modelId="{5C7D2118-866C-46BE-94B9-34E852D620F6}">
      <dsp:nvSpPr>
        <dsp:cNvPr id="0" name=""/>
        <dsp:cNvSpPr/>
      </dsp:nvSpPr>
      <dsp:spPr>
        <a:xfrm rot="10800000">
          <a:off x="1214445" y="1595448"/>
          <a:ext cx="4857784" cy="1595448"/>
        </a:xfrm>
        <a:prstGeom prst="trapezoid">
          <a:avLst>
            <a:gd name="adj" fmla="val 76119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u="sng" kern="1200" dirty="0" smtClean="0">
              <a:ln w="18415" cmpd="sng"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Управленческий уровень </a:t>
          </a:r>
          <a:endParaRPr lang="ru-RU" sz="33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 rot="-10800000">
        <a:off x="2064558" y="1595448"/>
        <a:ext cx="3157559" cy="1595448"/>
      </dsp:txXfrm>
    </dsp:sp>
    <dsp:sp modelId="{3D2921A3-D12E-408D-B375-4DD7CDBB612C}">
      <dsp:nvSpPr>
        <dsp:cNvPr id="0" name=""/>
        <dsp:cNvSpPr/>
      </dsp:nvSpPr>
      <dsp:spPr>
        <a:xfrm rot="10800000">
          <a:off x="2428891" y="3190897"/>
          <a:ext cx="2428892" cy="1595448"/>
        </a:xfrm>
        <a:prstGeom prst="trapezoid">
          <a:avLst>
            <a:gd name="adj" fmla="val 76119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u="sng" kern="1200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rPr>
            <a:t>Технический уровень </a:t>
          </a:r>
          <a:endParaRPr lang="ru-RU" sz="3300" b="1" kern="1200" cap="none" spc="0" dirty="0">
            <a:ln w="31550" cmpd="sng">
              <a:gradFill>
                <a:gsLst>
                  <a:gs pos="25000">
                    <a:schemeClr val="accent1">
                      <a:shade val="25000"/>
                      <a:satMod val="190000"/>
                    </a:schemeClr>
                  </a:gs>
                  <a:gs pos="80000">
                    <a:schemeClr val="accent1">
                      <a:tint val="75000"/>
                      <a:satMod val="190000"/>
                    </a:schemeClr>
                  </a:gs>
                </a:gsLst>
                <a:lin ang="5400000"/>
              </a:gradFill>
              <a:prstDash val="solid"/>
            </a:ln>
            <a:solidFill>
              <a:srgbClr val="FFFFFF"/>
            </a:solidFill>
            <a:effectLst>
              <a:outerShdw blurRad="41275" dist="12700" dir="120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 rot="-10800000">
        <a:off x="2428891" y="3190897"/>
        <a:ext cx="2428892" cy="15954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3D264-4DDF-4FB1-BE19-65370535CE18}">
      <dsp:nvSpPr>
        <dsp:cNvPr id="0" name=""/>
        <dsp:cNvSpPr/>
      </dsp:nvSpPr>
      <dsp:spPr>
        <a:xfrm>
          <a:off x="1152875" y="597557"/>
          <a:ext cx="4780139" cy="4780139"/>
        </a:xfrm>
        <a:prstGeom prst="blockArc">
          <a:avLst>
            <a:gd name="adj1" fmla="val 10525430"/>
            <a:gd name="adj2" fmla="val 1714534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AF198-3D55-4420-9CC7-08D73280BD3A}">
      <dsp:nvSpPr>
        <dsp:cNvPr id="0" name=""/>
        <dsp:cNvSpPr/>
      </dsp:nvSpPr>
      <dsp:spPr>
        <a:xfrm>
          <a:off x="1159580" y="842533"/>
          <a:ext cx="4780139" cy="4780139"/>
        </a:xfrm>
        <a:prstGeom prst="blockArc">
          <a:avLst>
            <a:gd name="adj1" fmla="val 4116372"/>
            <a:gd name="adj2" fmla="val 10886457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981BE-D453-4D8D-A867-811027EA70E4}">
      <dsp:nvSpPr>
        <dsp:cNvPr id="0" name=""/>
        <dsp:cNvSpPr/>
      </dsp:nvSpPr>
      <dsp:spPr>
        <a:xfrm>
          <a:off x="2485064" y="730262"/>
          <a:ext cx="4780139" cy="4780139"/>
        </a:xfrm>
        <a:prstGeom prst="blockArc">
          <a:avLst>
            <a:gd name="adj1" fmla="val 21543038"/>
            <a:gd name="adj2" fmla="val 6102648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12A754-6893-4962-8F50-2F50B38D85D7}">
      <dsp:nvSpPr>
        <dsp:cNvPr id="0" name=""/>
        <dsp:cNvSpPr/>
      </dsp:nvSpPr>
      <dsp:spPr>
        <a:xfrm>
          <a:off x="2487526" y="577637"/>
          <a:ext cx="4780139" cy="4780139"/>
        </a:xfrm>
        <a:prstGeom prst="blockArc">
          <a:avLst>
            <a:gd name="adj1" fmla="val 15152045"/>
            <a:gd name="adj2" fmla="val 167848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C4848D-3A97-4CA0-869F-F2DB280110FE}">
      <dsp:nvSpPr>
        <dsp:cNvPr id="0" name=""/>
        <dsp:cNvSpPr/>
      </dsp:nvSpPr>
      <dsp:spPr>
        <a:xfrm>
          <a:off x="2509238" y="1802049"/>
          <a:ext cx="3335287" cy="2546588"/>
        </a:xfrm>
        <a:prstGeom prst="ellipse">
          <a:avLst/>
        </a:prstGeom>
        <a:solidFill>
          <a:schemeClr val="accent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Структура управления</a:t>
          </a:r>
          <a:endParaRPr lang="ru-RU" sz="3200" b="1" kern="1200" dirty="0">
            <a:solidFill>
              <a:srgbClr val="0070C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97679" y="2174988"/>
        <a:ext cx="2358405" cy="1800710"/>
      </dsp:txXfrm>
    </dsp:sp>
    <dsp:sp modelId="{75C26D88-0252-4869-B846-2AEEBBBBFBA7}">
      <dsp:nvSpPr>
        <dsp:cNvPr id="0" name=""/>
        <dsp:cNvSpPr/>
      </dsp:nvSpPr>
      <dsp:spPr>
        <a:xfrm>
          <a:off x="2880132" y="-29206"/>
          <a:ext cx="2593500" cy="1539827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ОБЪЕКТ</a:t>
          </a:r>
          <a:endParaRPr lang="ru-RU" sz="32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259941" y="196296"/>
        <a:ext cx="1833882" cy="1088823"/>
      </dsp:txXfrm>
    </dsp:sp>
    <dsp:sp modelId="{B954ADC9-B855-46D6-B55E-3411F1D0A1DD}">
      <dsp:nvSpPr>
        <dsp:cNvPr id="0" name=""/>
        <dsp:cNvSpPr/>
      </dsp:nvSpPr>
      <dsp:spPr>
        <a:xfrm>
          <a:off x="6060654" y="2152580"/>
          <a:ext cx="2297591" cy="1858140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</a:rPr>
            <a:t>МЕТОДЫ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УПРАВЛЕНИЯ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6397128" y="2424698"/>
        <a:ext cx="1624643" cy="1313904"/>
      </dsp:txXfrm>
    </dsp:sp>
    <dsp:sp modelId="{AEB6401E-4EE0-4EFA-9ECF-A6B1B7CB78BB}">
      <dsp:nvSpPr>
        <dsp:cNvPr id="0" name=""/>
        <dsp:cNvSpPr/>
      </dsp:nvSpPr>
      <dsp:spPr>
        <a:xfrm>
          <a:off x="3071828" y="4572039"/>
          <a:ext cx="2658881" cy="166866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  <a:endParaRPr lang="ru-RU" sz="4000" b="1" kern="1200" cap="none" spc="0" dirty="0">
            <a:ln w="10160">
              <a:solidFill>
                <a:schemeClr val="accent1"/>
              </a:solidFill>
              <a:prstDash val="solid"/>
            </a:ln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61212" y="4816409"/>
        <a:ext cx="1880113" cy="1179924"/>
      </dsp:txXfrm>
    </dsp:sp>
    <dsp:sp modelId="{FECF6665-1730-45D7-805F-249DAA99305B}">
      <dsp:nvSpPr>
        <dsp:cNvPr id="0" name=""/>
        <dsp:cNvSpPr/>
      </dsp:nvSpPr>
      <dsp:spPr>
        <a:xfrm>
          <a:off x="71437" y="2214582"/>
          <a:ext cx="2288629" cy="191862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СУБЪЕКТ</a:t>
          </a:r>
          <a:endParaRPr lang="ru-RU" sz="32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6599" y="2495558"/>
        <a:ext cx="1618305" cy="1356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5C2E1-10FF-4C8F-A819-C765FE0C1856}" type="datetimeFigureOut">
              <a:rPr lang="ru-RU" smtClean="0"/>
              <a:pPr/>
              <a:t>11.01.2016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60787-2620-40FB-AD37-9E8581506B5A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669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Психология управления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Психология управления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5198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Методы управления</a:t>
            </a:r>
          </a:p>
          <a:p>
            <a:r>
              <a:rPr lang="ru-RU" smtClean="0"/>
              <a:t>административные;</a:t>
            </a:r>
          </a:p>
          <a:p>
            <a:r>
              <a:rPr lang="ru-RU" smtClean="0"/>
              <a:t>организационные;</a:t>
            </a:r>
          </a:p>
          <a:p>
            <a:r>
              <a:rPr lang="ru-RU" smtClean="0"/>
              <a:t>методы правового регулирования;</a:t>
            </a:r>
          </a:p>
          <a:p>
            <a:r>
              <a:rPr lang="ru-RU" smtClean="0"/>
              <a:t>экономические;</a:t>
            </a:r>
          </a:p>
          <a:p>
            <a:r>
              <a:rPr lang="ru-RU" smtClean="0"/>
              <a:t>социально-психологические.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Методы управления</a:t>
            </a:r>
          </a:p>
          <a:p>
            <a:r>
              <a:rPr lang="ru-RU" smtClean="0"/>
              <a:t>административные;</a:t>
            </a:r>
          </a:p>
          <a:p>
            <a:r>
              <a:rPr lang="ru-RU" smtClean="0"/>
              <a:t>организационные;</a:t>
            </a:r>
          </a:p>
          <a:p>
            <a:r>
              <a:rPr lang="ru-RU" smtClean="0"/>
              <a:t>методы правового регулирования;</a:t>
            </a:r>
          </a:p>
          <a:p>
            <a:r>
              <a:rPr lang="ru-RU" smtClean="0"/>
              <a:t>экономические;</a:t>
            </a:r>
          </a:p>
          <a:p>
            <a:r>
              <a:rPr lang="ru-RU" smtClean="0"/>
              <a:t>социально-психологические.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27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История становления</a:t>
            </a:r>
            <a:br>
              <a:rPr lang="ru-RU" smtClean="0"/>
            </a:br>
            <a:r>
              <a:rPr lang="ru-RU" smtClean="0"/>
              <a:t> психологии управления.</a:t>
            </a:r>
          </a:p>
          <a:p>
            <a:r>
              <a:rPr lang="ru-RU" smtClean="0"/>
              <a:t>   В первой половине XX в. </a:t>
            </a:r>
          </a:p>
          <a:p>
            <a:endParaRPr lang="ru-RU" smtClean="0"/>
          </a:p>
          <a:p>
            <a:r>
              <a:rPr lang="ru-RU" smtClean="0"/>
              <a:t> Школа научной организации труда.</a:t>
            </a:r>
          </a:p>
          <a:p>
            <a:r>
              <a:rPr lang="ru-RU" smtClean="0"/>
              <a:t> Административная школа.</a:t>
            </a:r>
          </a:p>
          <a:p>
            <a:r>
              <a:rPr lang="ru-RU" smtClean="0"/>
              <a:t> Школа «человеческих отношений».</a:t>
            </a:r>
          </a:p>
          <a:p>
            <a:r>
              <a:rPr lang="ru-RU" smtClean="0"/>
              <a:t> «Наука управления».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История становления</a:t>
            </a:r>
            <a:br>
              <a:rPr lang="ru-RU" smtClean="0"/>
            </a:br>
            <a:r>
              <a:rPr lang="ru-RU" smtClean="0"/>
              <a:t> психологии управления.</a:t>
            </a:r>
          </a:p>
          <a:p>
            <a:r>
              <a:rPr lang="ru-RU" smtClean="0"/>
              <a:t>   В первой половине XX в. </a:t>
            </a:r>
          </a:p>
          <a:p>
            <a:endParaRPr lang="ru-RU" smtClean="0"/>
          </a:p>
          <a:p>
            <a:r>
              <a:rPr lang="ru-RU" smtClean="0"/>
              <a:t> Школа научной организации труда.</a:t>
            </a:r>
          </a:p>
          <a:p>
            <a:r>
              <a:rPr lang="ru-RU" smtClean="0"/>
              <a:t> Административная школа.</a:t>
            </a:r>
          </a:p>
          <a:p>
            <a:r>
              <a:rPr lang="ru-RU" smtClean="0"/>
              <a:t> Школа «человеческих отношений».</a:t>
            </a:r>
          </a:p>
          <a:p>
            <a:r>
              <a:rPr lang="ru-RU" smtClean="0"/>
              <a:t> «Наука управления».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77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Первые принципы управленческой деятельности </a:t>
            </a:r>
          </a:p>
          <a:p>
            <a:r>
              <a:rPr lang="ru-RU" smtClean="0"/>
              <a:t>    Древнегреческие философы Сократ, Платон, Аристотель высказывали мысли об управлении государством и рабовладельческими поместьями.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Первые принципы управленческой деятельности </a:t>
            </a:r>
          </a:p>
          <a:p>
            <a:r>
              <a:rPr lang="ru-RU" smtClean="0"/>
              <a:t>    Древнегреческие философы Сократ, Платон, Аристотель высказывали мысли об управлении государством и рабовладельческими поместьями.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671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Принципы управления</a:t>
            </a:r>
          </a:p>
          <a:p>
            <a:r>
              <a:rPr lang="ru-RU" smtClean="0"/>
              <a:t>1. Дисциплина.</a:t>
            </a:r>
          </a:p>
          <a:p>
            <a:r>
              <a:rPr lang="ru-RU" smtClean="0"/>
              <a:t>2. Вознаграждение.</a:t>
            </a:r>
          </a:p>
          <a:p>
            <a:r>
              <a:rPr lang="ru-RU" smtClean="0"/>
              <a:t>3. Справедливость: сочетание доброты и правосудия.</a:t>
            </a:r>
          </a:p>
          <a:p>
            <a:r>
              <a:rPr lang="ru-RU" smtClean="0"/>
              <a:t>4. Корпоративный дух.</a:t>
            </a:r>
          </a:p>
          <a:p>
            <a:r>
              <a:rPr lang="ru-RU" smtClean="0"/>
              <a:t>5. Подчиненность личных интересов общим. </a:t>
            </a:r>
          </a:p>
          <a:p>
            <a:r>
              <a:rPr lang="ru-RU" smtClean="0"/>
              <a:t>6. Разделение труда, т. е. специализация</a:t>
            </a:r>
          </a:p>
          <a:p>
            <a:r>
              <a:rPr lang="ru-RU" smtClean="0"/>
              <a:t>7. Полномочия и ответственность.</a:t>
            </a:r>
          </a:p>
          <a:p>
            <a:r>
              <a:rPr lang="ru-RU" smtClean="0"/>
              <a:t>8. Единоначалие. </a:t>
            </a:r>
          </a:p>
          <a:p>
            <a:r>
              <a:rPr lang="ru-RU" smtClean="0"/>
              <a:t>9. Единство направления. </a:t>
            </a:r>
          </a:p>
          <a:p>
            <a:r>
              <a:rPr lang="ru-RU" smtClean="0"/>
              <a:t>10. Централизация.</a:t>
            </a:r>
          </a:p>
          <a:p>
            <a:r>
              <a:rPr lang="ru-RU" smtClean="0"/>
              <a:t>11. Скалярная цепь. </a:t>
            </a:r>
          </a:p>
          <a:p>
            <a:r>
              <a:rPr lang="ru-RU" smtClean="0"/>
              <a:t>12. Порядок. </a:t>
            </a:r>
          </a:p>
          <a:p>
            <a:r>
              <a:rPr lang="ru-RU" smtClean="0"/>
              <a:t>13. Стабильность рабочего места.</a:t>
            </a:r>
          </a:p>
          <a:p>
            <a:r>
              <a:rPr lang="ru-RU" smtClean="0"/>
              <a:t>14. Инициатива.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Принципы управления</a:t>
            </a:r>
          </a:p>
          <a:p>
            <a:r>
              <a:rPr lang="ru-RU" smtClean="0"/>
              <a:t>1. Дисциплина.</a:t>
            </a:r>
          </a:p>
          <a:p>
            <a:r>
              <a:rPr lang="ru-RU" smtClean="0"/>
              <a:t>2. Вознаграждение.</a:t>
            </a:r>
          </a:p>
          <a:p>
            <a:r>
              <a:rPr lang="ru-RU" smtClean="0"/>
              <a:t>3. Справедливость: сочетание доброты и правосудия.</a:t>
            </a:r>
          </a:p>
          <a:p>
            <a:r>
              <a:rPr lang="ru-RU" smtClean="0"/>
              <a:t>4. Корпоративный дух.</a:t>
            </a:r>
          </a:p>
          <a:p>
            <a:r>
              <a:rPr lang="ru-RU" smtClean="0"/>
              <a:t>5. Подчиненность личных интересов общим. </a:t>
            </a:r>
          </a:p>
          <a:p>
            <a:r>
              <a:rPr lang="ru-RU" smtClean="0"/>
              <a:t>6. Разделение труда, т. е. специализация</a:t>
            </a:r>
          </a:p>
          <a:p>
            <a:r>
              <a:rPr lang="ru-RU" smtClean="0"/>
              <a:t>7. Полномочия и ответственность.</a:t>
            </a:r>
          </a:p>
          <a:p>
            <a:r>
              <a:rPr lang="ru-RU" smtClean="0"/>
              <a:t>8. Единоначалие. </a:t>
            </a:r>
          </a:p>
          <a:p>
            <a:r>
              <a:rPr lang="ru-RU" smtClean="0"/>
              <a:t>9. Единство направления. </a:t>
            </a:r>
          </a:p>
          <a:p>
            <a:r>
              <a:rPr lang="ru-RU" smtClean="0"/>
              <a:t>10. Централизация.</a:t>
            </a:r>
          </a:p>
          <a:p>
            <a:r>
              <a:rPr lang="ru-RU" smtClean="0"/>
              <a:t>11. Скалярная цепь. </a:t>
            </a:r>
          </a:p>
          <a:p>
            <a:r>
              <a:rPr lang="ru-RU" smtClean="0"/>
              <a:t>12. Порядок. </a:t>
            </a:r>
          </a:p>
          <a:p>
            <a:r>
              <a:rPr lang="ru-RU" smtClean="0"/>
              <a:t>13. Стабильность рабочего места.</a:t>
            </a:r>
          </a:p>
          <a:p>
            <a:r>
              <a:rPr lang="ru-RU" smtClean="0"/>
              <a:t>14. Инициатива.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446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Профессиональные качества</a:t>
            </a:r>
          </a:p>
          <a:p>
            <a:r>
              <a:rPr lang="ru-RU" smtClean="0"/>
              <a:t>Мотивационно – волевые:</a:t>
            </a:r>
          </a:p>
          <a:p>
            <a:r>
              <a:rPr lang="ru-RU" smtClean="0"/>
              <a:t>    осторожность, спокойствие, самообладание, низкий уровень раздражительности, социальная компетентность, самоопределение, свобода, открытость.</a:t>
            </a:r>
          </a:p>
          <a:p>
            <a:r>
              <a:rPr lang="ru-RU" smtClean="0"/>
              <a:t>Интеллектуальные:</a:t>
            </a:r>
          </a:p>
          <a:p>
            <a:r>
              <a:rPr lang="ru-RU" smtClean="0"/>
              <a:t>    высокий  или средний  уровень интеллекта. </a:t>
            </a:r>
          </a:p>
          <a:p>
            <a:r>
              <a:rPr lang="ru-RU" smtClean="0"/>
              <a:t> Коммуникативные:</a:t>
            </a:r>
          </a:p>
          <a:p>
            <a:r>
              <a:rPr lang="ru-RU" smtClean="0"/>
              <a:t>     способность  общаться с людьми внутри коллектива и вне его.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Профессиональные качества</a:t>
            </a:r>
          </a:p>
          <a:p>
            <a:r>
              <a:rPr lang="ru-RU" smtClean="0"/>
              <a:t>Мотивационно – волевые:</a:t>
            </a:r>
          </a:p>
          <a:p>
            <a:r>
              <a:rPr lang="ru-RU" smtClean="0"/>
              <a:t>    осторожность, спокойствие, самообладание, низкий уровень раздражительности, социальная компетентность, самоопределение, свобода, открытость.</a:t>
            </a:r>
          </a:p>
          <a:p>
            <a:r>
              <a:rPr lang="ru-RU" smtClean="0"/>
              <a:t>Интеллектуальные:</a:t>
            </a:r>
          </a:p>
          <a:p>
            <a:r>
              <a:rPr lang="ru-RU" smtClean="0"/>
              <a:t>    высокий  или средний  уровень интеллекта. </a:t>
            </a:r>
          </a:p>
          <a:p>
            <a:r>
              <a:rPr lang="ru-RU" smtClean="0"/>
              <a:t> Коммуникативные:</a:t>
            </a:r>
          </a:p>
          <a:p>
            <a:r>
              <a:rPr lang="ru-RU" smtClean="0"/>
              <a:t>     способность  общаться с людьми внутри коллектива и вне его.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3178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Лидерство</a:t>
            </a:r>
          </a:p>
          <a:p>
            <a:r>
              <a:rPr lang="ru-RU" smtClean="0"/>
              <a:t>ТИПЫ ЛИДЕРСТВА:</a:t>
            </a:r>
          </a:p>
          <a:p>
            <a:r>
              <a:rPr lang="ru-RU" smtClean="0"/>
              <a:t>1. « Соверен».</a:t>
            </a:r>
          </a:p>
          <a:p>
            <a:r>
              <a:rPr lang="ru-RU" smtClean="0"/>
              <a:t>2. «Вожак».</a:t>
            </a:r>
          </a:p>
          <a:p>
            <a:r>
              <a:rPr lang="ru-RU" smtClean="0"/>
              <a:t>3. «Тиран».</a:t>
            </a:r>
          </a:p>
          <a:p>
            <a:r>
              <a:rPr lang="ru-RU" smtClean="0"/>
              <a:t>4. «Организатор».</a:t>
            </a:r>
          </a:p>
          <a:p>
            <a:r>
              <a:rPr lang="ru-RU" smtClean="0"/>
              <a:t>5. «Соблазнитель».</a:t>
            </a:r>
          </a:p>
          <a:p>
            <a:r>
              <a:rPr lang="ru-RU" smtClean="0"/>
              <a:t>6. «Герой».</a:t>
            </a:r>
          </a:p>
          <a:p>
            <a:r>
              <a:rPr lang="ru-RU" smtClean="0"/>
              <a:t>7. «Дурной пример».</a:t>
            </a:r>
          </a:p>
          <a:p>
            <a:r>
              <a:rPr lang="ru-RU" smtClean="0"/>
              <a:t>8. «Кумир».</a:t>
            </a:r>
          </a:p>
          <a:p>
            <a:r>
              <a:rPr lang="ru-RU" smtClean="0"/>
              <a:t>9. «Изгой».</a:t>
            </a:r>
          </a:p>
          <a:p>
            <a:r>
              <a:rPr lang="ru-RU" smtClean="0"/>
              <a:t>10. « Козел отпущения».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Лидерство</a:t>
            </a:r>
          </a:p>
          <a:p>
            <a:r>
              <a:rPr lang="ru-RU" smtClean="0"/>
              <a:t>ТИПЫ ЛИДЕРСТВА:</a:t>
            </a:r>
          </a:p>
          <a:p>
            <a:r>
              <a:rPr lang="ru-RU" smtClean="0"/>
              <a:t>1. « Соверен».</a:t>
            </a:r>
          </a:p>
          <a:p>
            <a:r>
              <a:rPr lang="ru-RU" smtClean="0"/>
              <a:t>2. «Вожак».</a:t>
            </a:r>
          </a:p>
          <a:p>
            <a:r>
              <a:rPr lang="ru-RU" smtClean="0"/>
              <a:t>3. «Тиран».</a:t>
            </a:r>
          </a:p>
          <a:p>
            <a:r>
              <a:rPr lang="ru-RU" smtClean="0"/>
              <a:t>4. «Организатор».</a:t>
            </a:r>
          </a:p>
          <a:p>
            <a:r>
              <a:rPr lang="ru-RU" smtClean="0"/>
              <a:t>5. «Соблазнитель».</a:t>
            </a:r>
          </a:p>
          <a:p>
            <a:r>
              <a:rPr lang="ru-RU" smtClean="0"/>
              <a:t>6. «Герой».</a:t>
            </a:r>
          </a:p>
          <a:p>
            <a:r>
              <a:rPr lang="ru-RU" smtClean="0"/>
              <a:t>7. «Дурной пример».</a:t>
            </a:r>
          </a:p>
          <a:p>
            <a:r>
              <a:rPr lang="ru-RU" smtClean="0"/>
              <a:t>8. «Кумир».</a:t>
            </a:r>
          </a:p>
          <a:p>
            <a:r>
              <a:rPr lang="ru-RU" smtClean="0"/>
              <a:t>9. «Изгой».</a:t>
            </a:r>
          </a:p>
          <a:p>
            <a:r>
              <a:rPr lang="ru-RU" smtClean="0"/>
              <a:t>10. « Козел отпущения».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439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Компоненты лидерства</a:t>
            </a:r>
          </a:p>
          <a:p>
            <a:r>
              <a:rPr lang="ru-RU" smtClean="0"/>
              <a:t>«ЭМОЦИОНАЛЬНЫЙ ЛИДЕР» - СЕРДЦЕ ГРУППЫ.</a:t>
            </a:r>
          </a:p>
          <a:p>
            <a:r>
              <a:rPr lang="ru-RU" smtClean="0"/>
              <a:t> </a:t>
            </a:r>
          </a:p>
          <a:p>
            <a:r>
              <a:rPr lang="ru-RU" smtClean="0"/>
              <a:t>«ДЕЛОВОЙ ЛИДЕР» - руки группы.</a:t>
            </a:r>
          </a:p>
          <a:p>
            <a:r>
              <a:rPr lang="ru-RU" smtClean="0"/>
              <a:t> «ИНФОРМАЦИОННЫЙ ЛИДЕР» -  МОЗГ ГРУППЫ.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Компоненты лидерства</a:t>
            </a:r>
          </a:p>
          <a:p>
            <a:r>
              <a:rPr lang="ru-RU" smtClean="0"/>
              <a:t>«ЭМОЦИОНАЛЬНЫЙ ЛИДЕР» - СЕРДЦЕ ГРУППЫ.</a:t>
            </a:r>
          </a:p>
          <a:p>
            <a:r>
              <a:rPr lang="ru-RU" smtClean="0"/>
              <a:t> </a:t>
            </a:r>
          </a:p>
          <a:p>
            <a:r>
              <a:rPr lang="ru-RU" smtClean="0"/>
              <a:t>«ДЕЛОВОЙ ЛИДЕР» - руки группы.</a:t>
            </a:r>
          </a:p>
          <a:p>
            <a:r>
              <a:rPr lang="ru-RU" smtClean="0"/>
              <a:t> «ИНФОРМАЦИОННЫЙ ЛИДЕР» -  МОЗГ ГРУППЫ.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1768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Формальное и неформальное лидерство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Формальное и неформальное лидерство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5285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Лидер</a:t>
            </a:r>
          </a:p>
          <a:p>
            <a:r>
              <a:rPr lang="ru-RU" smtClean="0"/>
              <a:t>1.Осуществляет регуляцию межличностных отношений в группе.</a:t>
            </a:r>
          </a:p>
          <a:p>
            <a:r>
              <a:rPr lang="ru-RU" smtClean="0"/>
              <a:t>2.Лидерство - элемент микросреды.</a:t>
            </a:r>
          </a:p>
          <a:p>
            <a:r>
              <a:rPr lang="ru-RU" smtClean="0"/>
              <a:t>3. Лидерство возникает стихийно.</a:t>
            </a:r>
          </a:p>
          <a:p>
            <a:r>
              <a:rPr lang="ru-RU" smtClean="0"/>
              <a:t>4. Лидерство менее стабильно.</a:t>
            </a:r>
          </a:p>
          <a:p>
            <a:r>
              <a:rPr lang="ru-RU" smtClean="0"/>
              <a:t>5.Лидер не обладает системой санкций.</a:t>
            </a:r>
          </a:p>
          <a:p>
            <a:r>
              <a:rPr lang="ru-RU" smtClean="0"/>
              <a:t>6. Лидер принимает более непосредственные решения.</a:t>
            </a:r>
          </a:p>
          <a:p>
            <a:r>
              <a:rPr lang="ru-RU" smtClean="0"/>
              <a:t>7. Сфера действий лидера - малая группа.</a:t>
            </a:r>
          </a:p>
          <a:p>
            <a:r>
              <a:rPr lang="ru-RU" smtClean="0"/>
              <a:t>Руководитель</a:t>
            </a:r>
          </a:p>
          <a:p>
            <a:r>
              <a:rPr lang="ru-RU" smtClean="0"/>
              <a:t>1.Осуществляет регуляцию официальных отношений группы. </a:t>
            </a:r>
          </a:p>
          <a:p>
            <a:r>
              <a:rPr lang="ru-RU" smtClean="0"/>
              <a:t>2.Руководство - элемент макросреды.</a:t>
            </a:r>
          </a:p>
          <a:p>
            <a:r>
              <a:rPr lang="ru-RU" smtClean="0"/>
              <a:t>3. Руководитель назначается целенаправленно</a:t>
            </a:r>
          </a:p>
          <a:p>
            <a:r>
              <a:rPr lang="ru-RU" smtClean="0"/>
              <a:t>4. Руководство стабильно.</a:t>
            </a:r>
          </a:p>
          <a:p>
            <a:r>
              <a:rPr lang="ru-RU" smtClean="0"/>
              <a:t>5. Руководитель обладает определенной системой санкций.</a:t>
            </a:r>
          </a:p>
          <a:p>
            <a:r>
              <a:rPr lang="ru-RU" smtClean="0"/>
              <a:t>6. Процесс принятия решения более сложен и обусловлен множеством обстоятельств.</a:t>
            </a:r>
          </a:p>
          <a:p>
            <a:r>
              <a:rPr lang="ru-RU" smtClean="0"/>
              <a:t>7. Сфера действий - малая группа в широкой социальной системе.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Лидер</a:t>
            </a:r>
          </a:p>
          <a:p>
            <a:r>
              <a:rPr lang="ru-RU" smtClean="0"/>
              <a:t>1.Осуществляет регуляцию межличностных отношений в группе.</a:t>
            </a:r>
          </a:p>
          <a:p>
            <a:r>
              <a:rPr lang="ru-RU" smtClean="0"/>
              <a:t>2.Лидерство - элемент микросреды.</a:t>
            </a:r>
          </a:p>
          <a:p>
            <a:r>
              <a:rPr lang="ru-RU" smtClean="0"/>
              <a:t>3. Лидерство возникает стихийно.</a:t>
            </a:r>
          </a:p>
          <a:p>
            <a:r>
              <a:rPr lang="ru-RU" smtClean="0"/>
              <a:t>4. Лидерство менее стабильно.</a:t>
            </a:r>
          </a:p>
          <a:p>
            <a:r>
              <a:rPr lang="ru-RU" smtClean="0"/>
              <a:t>5.Лидер не обладает системой санкций.</a:t>
            </a:r>
          </a:p>
          <a:p>
            <a:r>
              <a:rPr lang="ru-RU" smtClean="0"/>
              <a:t>6. Лидер принимает более непосредственные решения.</a:t>
            </a:r>
          </a:p>
          <a:p>
            <a:r>
              <a:rPr lang="ru-RU" smtClean="0"/>
              <a:t>7. Сфера действий лидера - малая группа.</a:t>
            </a:r>
          </a:p>
          <a:p>
            <a:r>
              <a:rPr lang="ru-RU" smtClean="0"/>
              <a:t>Руководитель</a:t>
            </a:r>
          </a:p>
          <a:p>
            <a:r>
              <a:rPr lang="ru-RU" smtClean="0"/>
              <a:t>1.Осуществляет регуляцию официальных отношений группы. </a:t>
            </a:r>
          </a:p>
          <a:p>
            <a:r>
              <a:rPr lang="ru-RU" smtClean="0"/>
              <a:t>2.Руководство - элемент макросреды.</a:t>
            </a:r>
          </a:p>
          <a:p>
            <a:r>
              <a:rPr lang="ru-RU" smtClean="0"/>
              <a:t>3. Руководитель назначается целенаправленно</a:t>
            </a:r>
          </a:p>
          <a:p>
            <a:r>
              <a:rPr lang="ru-RU" smtClean="0"/>
              <a:t>4. Руководство стабильно.</a:t>
            </a:r>
          </a:p>
          <a:p>
            <a:r>
              <a:rPr lang="ru-RU" smtClean="0"/>
              <a:t>5. Руководитель обладает определенной системой санкций.</a:t>
            </a:r>
          </a:p>
          <a:p>
            <a:r>
              <a:rPr lang="ru-RU" smtClean="0"/>
              <a:t>6. Процесс принятия решения более сложен и обусловлен множеством обстоятельств.</a:t>
            </a:r>
          </a:p>
          <a:p>
            <a:r>
              <a:rPr lang="ru-RU" smtClean="0"/>
              <a:t>7. Сфера действий - малая группа в широкой социальной системе.</a:t>
            </a:r>
          </a:p>
          <a:p>
            <a:endParaRPr lang="ru-RU" smtClean="0"/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599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062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Управление-функция систем различной природы (биологических, социальных, технических), обеспечивающих  сохранение их определенной структуры, поддержание режима деятельности, реализацию программы, цели деятельности.</a:t>
            </a:r>
          </a:p>
          <a:p>
            <a:r>
              <a:rPr lang="ru-RU" smtClean="0"/>
              <a:t>                                                        В. Г. Афанасьев.</a:t>
            </a:r>
          </a:p>
          <a:p>
            <a:r>
              <a:rPr lang="ru-RU" smtClean="0"/>
              <a:t>  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Управление-функция систем различной природы (биологических, социальных, технических), обеспечивающих  сохранение их определенной структуры, поддержание режима деятельности, реализацию программы, цели деятельности.</a:t>
            </a:r>
          </a:p>
          <a:p>
            <a:r>
              <a:rPr lang="ru-RU" smtClean="0"/>
              <a:t>                                                        В. Г. Афанасьев.</a:t>
            </a:r>
          </a:p>
          <a:p>
            <a:r>
              <a:rPr lang="ru-RU" smtClean="0"/>
              <a:t>   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6764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Стили управления</a:t>
            </a:r>
          </a:p>
          <a:p>
            <a:endParaRPr lang="ru-RU" smtClean="0"/>
          </a:p>
          <a:p>
            <a:r>
              <a:rPr lang="ru-RU" smtClean="0"/>
              <a:t> Авторитарный;</a:t>
            </a:r>
          </a:p>
          <a:p>
            <a:r>
              <a:rPr lang="ru-RU" smtClean="0"/>
              <a:t> Демократический;</a:t>
            </a:r>
          </a:p>
          <a:p>
            <a:r>
              <a:rPr lang="ru-RU" smtClean="0"/>
              <a:t> Нейтральный</a:t>
            </a:r>
          </a:p>
          <a:p>
            <a:r>
              <a:rPr lang="ru-RU" smtClean="0"/>
              <a:t>(попустительский).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Стили управления</a:t>
            </a:r>
          </a:p>
          <a:p>
            <a:endParaRPr lang="ru-RU" smtClean="0"/>
          </a:p>
          <a:p>
            <a:r>
              <a:rPr lang="ru-RU" smtClean="0"/>
              <a:t> Авторитарный;</a:t>
            </a:r>
          </a:p>
          <a:p>
            <a:r>
              <a:rPr lang="ru-RU" smtClean="0"/>
              <a:t> Демократический;</a:t>
            </a:r>
          </a:p>
          <a:p>
            <a:r>
              <a:rPr lang="ru-RU" smtClean="0"/>
              <a:t> Нейтральный</a:t>
            </a:r>
          </a:p>
          <a:p>
            <a:r>
              <a:rPr lang="ru-RU" smtClean="0"/>
              <a:t>(попустительский). 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5616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4625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ВЛАСТЬ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ВЛАСТЬ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99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Социальная  власть</a:t>
            </a:r>
          </a:p>
          <a:p>
            <a:endParaRPr lang="ru-RU" smtClean="0"/>
          </a:p>
          <a:p>
            <a:r>
              <a:rPr lang="ru-RU" smtClean="0"/>
              <a:t>власть вознаграждения;</a:t>
            </a:r>
          </a:p>
          <a:p>
            <a:r>
              <a:rPr lang="ru-RU" smtClean="0"/>
              <a:t> власть принуждения; </a:t>
            </a:r>
          </a:p>
          <a:p>
            <a:r>
              <a:rPr lang="ru-RU" smtClean="0"/>
              <a:t> власть эксперта; </a:t>
            </a:r>
          </a:p>
          <a:p>
            <a:r>
              <a:rPr lang="ru-RU" smtClean="0"/>
              <a:t> власть авторитета;</a:t>
            </a:r>
          </a:p>
          <a:p>
            <a:r>
              <a:rPr lang="ru-RU" smtClean="0"/>
              <a:t> власть закона.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Социальная  власть</a:t>
            </a:r>
          </a:p>
          <a:p>
            <a:endParaRPr lang="ru-RU" smtClean="0"/>
          </a:p>
          <a:p>
            <a:r>
              <a:rPr lang="ru-RU" smtClean="0"/>
              <a:t>власть вознаграждения;</a:t>
            </a:r>
          </a:p>
          <a:p>
            <a:r>
              <a:rPr lang="ru-RU" smtClean="0"/>
              <a:t> власть принуждения; </a:t>
            </a:r>
          </a:p>
          <a:p>
            <a:r>
              <a:rPr lang="ru-RU" smtClean="0"/>
              <a:t> власть эксперта; </a:t>
            </a:r>
          </a:p>
          <a:p>
            <a:r>
              <a:rPr lang="ru-RU" smtClean="0"/>
              <a:t> власть авторитета;</a:t>
            </a:r>
          </a:p>
          <a:p>
            <a:r>
              <a:rPr lang="ru-RU" smtClean="0"/>
              <a:t> власть закона.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4056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Сфера  руководства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Сфера  руководства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7580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Литература</a:t>
            </a:r>
          </a:p>
          <a:p>
            <a:r>
              <a:rPr lang="ru-RU" smtClean="0"/>
              <a:t>1.Андреева «Социальная психология».</a:t>
            </a:r>
          </a:p>
          <a:p>
            <a:r>
              <a:rPr lang="ru-RU" smtClean="0"/>
              <a:t>2. Самыгин С.И., Столяренко Л.Д.</a:t>
            </a:r>
          </a:p>
          <a:p>
            <a:r>
              <a:rPr lang="ru-RU" smtClean="0"/>
              <a:t> «Психология управления». Р.-н-Д. 1997г.</a:t>
            </a:r>
          </a:p>
          <a:p>
            <a:r>
              <a:rPr lang="ru-RU" smtClean="0"/>
              <a:t>  3.Кабаченко Т.С. Психология управления: учеб. пособие. М.: Пед. о-во России, 2000.</a:t>
            </a:r>
          </a:p>
          <a:p>
            <a:r>
              <a:rPr lang="ru-RU" smtClean="0"/>
              <a:t>   4.Свенцицкий А.П. Социальная психология управления. Л.: Изд-во ЛГУ, 1986.</a:t>
            </a:r>
          </a:p>
          <a:p>
            <a:r>
              <a:rPr lang="ru-RU" smtClean="0"/>
              <a:t>   5. Мескон М., Альберт М., Xeдoури Ф. Основы менеджмента. М.: Дело, 2002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Литература</a:t>
            </a:r>
          </a:p>
          <a:p>
            <a:r>
              <a:rPr lang="ru-RU" smtClean="0"/>
              <a:t>1.Андреева «Социальная психология».</a:t>
            </a:r>
          </a:p>
          <a:p>
            <a:r>
              <a:rPr lang="ru-RU" smtClean="0"/>
              <a:t>2. Самыгин С.И., Столяренко Л.Д.</a:t>
            </a:r>
          </a:p>
          <a:p>
            <a:r>
              <a:rPr lang="ru-RU" smtClean="0"/>
              <a:t> «Психология управления». Р.-н-Д. 1997г.</a:t>
            </a:r>
          </a:p>
          <a:p>
            <a:r>
              <a:rPr lang="ru-RU" smtClean="0"/>
              <a:t>  3.Кабаченко Т.С. Психология управления: учеб. пособие. М.: Пед. о-во России, 2000.</a:t>
            </a:r>
          </a:p>
          <a:p>
            <a:r>
              <a:rPr lang="ru-RU" smtClean="0"/>
              <a:t>   4.Свенцицкий А.П. Социальная психология управления. Л.: Изд-во ЛГУ, 1986.</a:t>
            </a:r>
          </a:p>
          <a:p>
            <a:r>
              <a:rPr lang="ru-RU" smtClean="0"/>
              <a:t>   5. Мескон М., Альберт М., Xeдoури Ф. Основы менеджмента. М.: Дело, 2002</a:t>
            </a:r>
          </a:p>
          <a:p>
            <a:endParaRPr lang="ru-RU" smtClean="0"/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696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Психология    управления   и </a:t>
            </a:r>
            <a:br>
              <a:rPr lang="ru-RU" smtClean="0"/>
            </a:br>
            <a:r>
              <a:rPr lang="ru-RU" smtClean="0"/>
              <a:t>предмет   изучения</a:t>
            </a:r>
          </a:p>
          <a:p>
            <a:r>
              <a:rPr lang="ru-RU" smtClean="0"/>
              <a:t>Психофизиологические особенности трудовой деятельности;</a:t>
            </a:r>
          </a:p>
          <a:p>
            <a:r>
              <a:rPr lang="ru-RU" smtClean="0"/>
              <a:t> Психологические особенности переработки информации; </a:t>
            </a:r>
          </a:p>
          <a:p>
            <a:r>
              <a:rPr lang="ru-RU" smtClean="0"/>
              <a:t>Механизмы восприятия человека человеком и механизмы влияния людей друг на друга; </a:t>
            </a:r>
          </a:p>
          <a:p>
            <a:r>
              <a:rPr lang="ru-RU" smtClean="0"/>
              <a:t>Психологические особенности формирования трудового коллектива и межличностных отношений в нем; </a:t>
            </a:r>
          </a:p>
          <a:p>
            <a:r>
              <a:rPr lang="ru-RU" smtClean="0"/>
              <a:t>Психологические особенности принятия управленческих решений и психологические факторы управленческой деятельности в целом.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Психология    управления   и </a:t>
            </a:r>
            <a:br>
              <a:rPr lang="ru-RU" smtClean="0"/>
            </a:br>
            <a:r>
              <a:rPr lang="ru-RU" smtClean="0"/>
              <a:t>предмет   изучения</a:t>
            </a:r>
          </a:p>
          <a:p>
            <a:r>
              <a:rPr lang="ru-RU" smtClean="0"/>
              <a:t>Психофизиологические особенности трудовой деятельности;</a:t>
            </a:r>
          </a:p>
          <a:p>
            <a:r>
              <a:rPr lang="ru-RU" smtClean="0"/>
              <a:t> Психологические особенности переработки информации; </a:t>
            </a:r>
          </a:p>
          <a:p>
            <a:r>
              <a:rPr lang="ru-RU" smtClean="0"/>
              <a:t>Механизмы восприятия человека человеком и механизмы влияния людей друг на друга; </a:t>
            </a:r>
          </a:p>
          <a:p>
            <a:r>
              <a:rPr lang="ru-RU" smtClean="0"/>
              <a:t>Психологические особенности формирования трудового коллектива и межличностных отношений в нем; </a:t>
            </a:r>
          </a:p>
          <a:p>
            <a:r>
              <a:rPr lang="ru-RU" smtClean="0"/>
              <a:t>Психологические особенности принятия управленческих решений и психологические факторы управленческой деятельности в целом.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468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Законы   управления</a:t>
            </a:r>
          </a:p>
          <a:p>
            <a:r>
              <a:rPr lang="ru-RU" smtClean="0"/>
              <a:t>Закон неопределенности отклика;</a:t>
            </a:r>
          </a:p>
          <a:p>
            <a:r>
              <a:rPr lang="ru-RU" smtClean="0"/>
              <a:t>Закон неадекватности взаимного восприятия;</a:t>
            </a:r>
          </a:p>
          <a:p>
            <a:r>
              <a:rPr lang="ru-RU" smtClean="0"/>
              <a:t>Закон неадекватности самооценки;</a:t>
            </a:r>
          </a:p>
          <a:p>
            <a:r>
              <a:rPr lang="ru-RU" smtClean="0"/>
              <a:t>Закон искажения информации;</a:t>
            </a:r>
          </a:p>
          <a:p>
            <a:r>
              <a:rPr lang="ru-RU" smtClean="0"/>
              <a:t>Закон самосохранения;</a:t>
            </a:r>
          </a:p>
          <a:p>
            <a:r>
              <a:rPr lang="ru-RU" smtClean="0"/>
              <a:t>Закон компенсации.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Законы   управления</a:t>
            </a:r>
          </a:p>
          <a:p>
            <a:r>
              <a:rPr lang="ru-RU" smtClean="0"/>
              <a:t>Закон неопределенности отклика;</a:t>
            </a:r>
          </a:p>
          <a:p>
            <a:r>
              <a:rPr lang="ru-RU" smtClean="0"/>
              <a:t>Закон неадекватности взаимного восприятия;</a:t>
            </a:r>
          </a:p>
          <a:p>
            <a:r>
              <a:rPr lang="ru-RU" smtClean="0"/>
              <a:t>Закон неадекватности самооценки;</a:t>
            </a:r>
          </a:p>
          <a:p>
            <a:r>
              <a:rPr lang="ru-RU" smtClean="0"/>
              <a:t>Закон искажения информации;</a:t>
            </a:r>
          </a:p>
          <a:p>
            <a:r>
              <a:rPr lang="ru-RU" smtClean="0"/>
              <a:t>Закон самосохранения;</a:t>
            </a:r>
          </a:p>
          <a:p>
            <a:r>
              <a:rPr lang="ru-RU" smtClean="0"/>
              <a:t>Закон компенсации.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93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Уровни управления</a:t>
            </a:r>
            <a:br>
              <a:rPr lang="uk-UA" smtClean="0"/>
            </a:br>
            <a:endParaRPr lang="uk-UA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Уровни управления</a:t>
            </a:r>
            <a:br>
              <a:rPr lang="ru-RU" smtClean="0"/>
            </a:br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02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45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Функции управления</a:t>
            </a:r>
          </a:p>
          <a:p>
            <a:endParaRPr lang="ru-RU" smtClean="0"/>
          </a:p>
          <a:p>
            <a:r>
              <a:rPr lang="ru-RU" smtClean="0"/>
              <a:t>Планирование.</a:t>
            </a:r>
          </a:p>
          <a:p>
            <a:r>
              <a:rPr lang="ru-RU" smtClean="0"/>
              <a:t> Организация.</a:t>
            </a:r>
          </a:p>
          <a:p>
            <a:r>
              <a:rPr lang="ru-RU" smtClean="0"/>
              <a:t> Мотивация.</a:t>
            </a:r>
          </a:p>
          <a:p>
            <a:r>
              <a:rPr lang="ru-RU" smtClean="0"/>
              <a:t> Контроль.</a:t>
            </a:r>
          </a:p>
          <a:p>
            <a:r>
              <a:rPr lang="ru-RU" smtClean="0"/>
              <a:t>                       Ф. Файоль</a:t>
            </a:r>
          </a:p>
          <a:p>
            <a:r>
              <a:rPr lang="ru-RU" smtClean="0"/>
              <a:t>                                                           </a:t>
            </a:r>
          </a:p>
          <a:p>
            <a:r>
              <a:rPr lang="ru-RU" smtClean="0"/>
              <a:t>Управленческие функции - относительно обособленные направления управленческой деятельности, позволяющие осуществить управленческое воздействие.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Функции управления</a:t>
            </a:r>
          </a:p>
          <a:p>
            <a:endParaRPr lang="ru-RU" smtClean="0"/>
          </a:p>
          <a:p>
            <a:r>
              <a:rPr lang="ru-RU" smtClean="0"/>
              <a:t>Планирование.</a:t>
            </a:r>
          </a:p>
          <a:p>
            <a:r>
              <a:rPr lang="ru-RU" smtClean="0"/>
              <a:t> Организация.</a:t>
            </a:r>
          </a:p>
          <a:p>
            <a:r>
              <a:rPr lang="ru-RU" smtClean="0"/>
              <a:t> Мотивация.</a:t>
            </a:r>
          </a:p>
          <a:p>
            <a:r>
              <a:rPr lang="ru-RU" smtClean="0"/>
              <a:t> Контроль.</a:t>
            </a:r>
          </a:p>
          <a:p>
            <a:r>
              <a:rPr lang="ru-RU" smtClean="0"/>
              <a:t>                       Ф. Файоль</a:t>
            </a:r>
          </a:p>
          <a:p>
            <a:r>
              <a:rPr lang="ru-RU" smtClean="0"/>
              <a:t>                                                           </a:t>
            </a:r>
          </a:p>
          <a:p>
            <a:r>
              <a:rPr lang="ru-RU" smtClean="0"/>
              <a:t>Управленческие функции - относительно обособленные направления управленческой деятельности, позволяющие осуществить управленческое воздействие.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595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Основные функции управления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Бляхман Л.С. </a:t>
            </a:r>
          </a:p>
          <a:p>
            <a:r>
              <a:rPr lang="ru-RU" smtClean="0"/>
              <a:t>Целеполагание;</a:t>
            </a:r>
          </a:p>
          <a:p>
            <a:r>
              <a:rPr lang="ru-RU" smtClean="0"/>
              <a:t>Административно -организационная   деятельность;</a:t>
            </a:r>
          </a:p>
          <a:p>
            <a:r>
              <a:rPr lang="ru-RU" smtClean="0"/>
              <a:t>Экспертная;</a:t>
            </a:r>
          </a:p>
          <a:p>
            <a:r>
              <a:rPr lang="ru-RU" smtClean="0"/>
              <a:t> Дисциплинарно-стимулирующая;</a:t>
            </a:r>
          </a:p>
          <a:p>
            <a:r>
              <a:rPr lang="ru-RU" smtClean="0"/>
              <a:t> Представительская;</a:t>
            </a:r>
          </a:p>
          <a:p>
            <a:r>
              <a:rPr lang="ru-RU" smtClean="0"/>
              <a:t> Кадровая политика.</a:t>
            </a:r>
          </a:p>
          <a:p>
            <a:r>
              <a:rPr lang="ru-RU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Основные функции управления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Бляхман Л.С. </a:t>
            </a:r>
          </a:p>
          <a:p>
            <a:r>
              <a:rPr lang="ru-RU" smtClean="0"/>
              <a:t>Целеполагание;</a:t>
            </a:r>
          </a:p>
          <a:p>
            <a:r>
              <a:rPr lang="ru-RU" smtClean="0"/>
              <a:t>Административно -организационная   деятельность;</a:t>
            </a:r>
          </a:p>
          <a:p>
            <a:r>
              <a:rPr lang="ru-RU" smtClean="0"/>
              <a:t>Экспертная;</a:t>
            </a:r>
          </a:p>
          <a:p>
            <a:r>
              <a:rPr lang="ru-RU" smtClean="0"/>
              <a:t> Дисциплинарно-стимулирующая;</a:t>
            </a:r>
          </a:p>
          <a:p>
            <a:r>
              <a:rPr lang="ru-RU" smtClean="0"/>
              <a:t> Представительская;</a:t>
            </a:r>
          </a:p>
          <a:p>
            <a:r>
              <a:rPr lang="ru-RU" smtClean="0"/>
              <a:t> Кадровая политика.</a:t>
            </a:r>
          </a:p>
          <a:p>
            <a:r>
              <a:rPr lang="ru-RU" smtClean="0"/>
              <a:t>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199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Основные функции управления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Производственные:</a:t>
            </a:r>
          </a:p>
          <a:p>
            <a:r>
              <a:rPr lang="ru-RU" smtClean="0"/>
              <a:t>1.Координация деятельности подчиненных;</a:t>
            </a:r>
          </a:p>
          <a:p>
            <a:r>
              <a:rPr lang="ru-RU" smtClean="0"/>
              <a:t>2.Обеспечение роста производительности труда;</a:t>
            </a:r>
          </a:p>
          <a:p>
            <a:r>
              <a:rPr lang="ru-RU" smtClean="0"/>
              <a:t>3.Организация сопряженной и ритмичной работы;</a:t>
            </a:r>
          </a:p>
          <a:p>
            <a:r>
              <a:rPr lang="ru-RU" smtClean="0"/>
              <a:t>4.Контроль, оценка и коррекция деятельности подчиненных;</a:t>
            </a:r>
          </a:p>
          <a:p>
            <a:r>
              <a:rPr lang="ru-RU" smtClean="0"/>
              <a:t>5.Поддержание трудовой дисциплины в коллективе;</a:t>
            </a:r>
          </a:p>
          <a:p>
            <a:r>
              <a:rPr lang="ru-RU" smtClean="0"/>
              <a:t>6.Расстановка кадров.</a:t>
            </a:r>
          </a:p>
          <a:p>
            <a:endParaRPr lang="ru-RU" smtClean="0"/>
          </a:p>
          <a:p>
            <a:r>
              <a:rPr lang="ru-RU" smtClean="0"/>
              <a:t>      Социально-психологические:</a:t>
            </a:r>
          </a:p>
          <a:p>
            <a:r>
              <a:rPr lang="ru-RU" smtClean="0"/>
              <a:t>1. Снижение чувства неудовлетворенности трудом, его условиями, заработной платой;</a:t>
            </a:r>
          </a:p>
          <a:p>
            <a:r>
              <a:rPr lang="ru-RU" smtClean="0"/>
              <a:t>2.Регулирование межличностных отношений;</a:t>
            </a:r>
          </a:p>
          <a:p>
            <a:r>
              <a:rPr lang="ru-RU" smtClean="0"/>
              <a:t>3.Отстаивание законных интересов подчиненных;</a:t>
            </a:r>
          </a:p>
          <a:p>
            <a:r>
              <a:rPr lang="ru-RU" smtClean="0"/>
              <a:t>4.Сохранение постоянного состава подчиненных;</a:t>
            </a:r>
          </a:p>
          <a:p>
            <a:r>
              <a:rPr lang="ru-RU" smtClean="0"/>
              <a:t>5.Обеспечение профессионального совершенствования;</a:t>
            </a:r>
          </a:p>
          <a:p>
            <a:r>
              <a:rPr lang="ru-RU" smtClean="0"/>
              <a:t>6.Воспитательная работа.</a:t>
            </a:r>
          </a:p>
          <a:p>
            <a:endParaRPr lang="ru-RU" smtClean="0"/>
          </a:p>
          <a:p>
            <a:r>
              <a:rPr lang="ru-RU" smtClean="0"/>
              <a:t>Рубахин В.Ф, Журавлев А.Л., Шорин В.Г.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Основные функции управления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Производственные:</a:t>
            </a:r>
          </a:p>
          <a:p>
            <a:r>
              <a:rPr lang="ru-RU" smtClean="0"/>
              <a:t>1.Координация деятельности подчиненных;</a:t>
            </a:r>
          </a:p>
          <a:p>
            <a:r>
              <a:rPr lang="ru-RU" smtClean="0"/>
              <a:t>2.Обеспечение роста производительности труда;</a:t>
            </a:r>
          </a:p>
          <a:p>
            <a:r>
              <a:rPr lang="ru-RU" smtClean="0"/>
              <a:t>3.Организация сопряженной и ритмичной работы;</a:t>
            </a:r>
          </a:p>
          <a:p>
            <a:r>
              <a:rPr lang="ru-RU" smtClean="0"/>
              <a:t>4.Контроль, оценка и коррекция деятельности подчиненных;</a:t>
            </a:r>
          </a:p>
          <a:p>
            <a:r>
              <a:rPr lang="ru-RU" smtClean="0"/>
              <a:t>5.Поддержание трудовой дисциплины в коллективе;</a:t>
            </a:r>
          </a:p>
          <a:p>
            <a:r>
              <a:rPr lang="ru-RU" smtClean="0"/>
              <a:t>6.Расстановка кадров.</a:t>
            </a:r>
          </a:p>
          <a:p>
            <a:endParaRPr lang="ru-RU" smtClean="0"/>
          </a:p>
          <a:p>
            <a:r>
              <a:rPr lang="ru-RU" smtClean="0"/>
              <a:t>      Социально-психологические:</a:t>
            </a:r>
          </a:p>
          <a:p>
            <a:r>
              <a:rPr lang="ru-RU" smtClean="0"/>
              <a:t>1. Снижение чувства неудовлетворенности трудом, его условиями, заработной платой;</a:t>
            </a:r>
          </a:p>
          <a:p>
            <a:r>
              <a:rPr lang="ru-RU" smtClean="0"/>
              <a:t>2.Регулирование межличностных отношений;</a:t>
            </a:r>
          </a:p>
          <a:p>
            <a:r>
              <a:rPr lang="ru-RU" smtClean="0"/>
              <a:t>3.Отстаивание законных интересов подчиненных;</a:t>
            </a:r>
          </a:p>
          <a:p>
            <a:r>
              <a:rPr lang="ru-RU" smtClean="0"/>
              <a:t>4.Сохранение постоянного состава подчиненных;</a:t>
            </a:r>
          </a:p>
          <a:p>
            <a:r>
              <a:rPr lang="ru-RU" smtClean="0"/>
              <a:t>5.Обеспечение профессионального совершенствования;</a:t>
            </a:r>
          </a:p>
          <a:p>
            <a:r>
              <a:rPr lang="ru-RU" smtClean="0"/>
              <a:t>6.Воспитательная работа.</a:t>
            </a:r>
          </a:p>
          <a:p>
            <a:endParaRPr lang="ru-RU" smtClean="0"/>
          </a:p>
          <a:p>
            <a:r>
              <a:rPr lang="ru-RU" smtClean="0"/>
              <a:t>Рубахин В.Ф, Журавлев А.Л., Шорин В.Г.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62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B47F-4E0F-40ED-9B6B-3ACE9573FD12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BEAC-22FA-4C04-AC3E-26A055F330D2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CD501-EED2-4944-8520-4E8F45E0D401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3ADA-0856-4B7E-839A-C8C78F87E9F3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F6F5-B951-4A66-AE00-A94A2A199B63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B950-E783-4831-B3BE-080C089C9001}" type="datetime1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6795B-7680-45DA-A1AE-C6FD38295831}" type="datetime1">
              <a:rPr lang="ru-RU" smtClean="0"/>
              <a:t>11.01.2016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5EB2-97B3-42A1-84F7-F1F566391A87}" type="datetime1">
              <a:rPr lang="ru-RU" smtClean="0"/>
              <a:t>11.01.2016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B4D8-DFB1-42C4-9C9D-E2FF8249BE5F}" type="datetime1">
              <a:rPr lang="ru-RU" smtClean="0"/>
              <a:t>11.01.2016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42472-51CF-4267-873A-503450B6F52D}" type="datetime1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66C3-8B42-4749-A7CB-FB7ADB96C59F}" type="datetime1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67417-8DDF-451A-BFAD-690EC562EE3B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322701"/>
            <a:ext cx="7829576" cy="292391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prstTxWarp prst="textCanUp">
              <a:avLst/>
            </a:prstTxWarp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Психология управления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 descr="C:\Users\SvEtA\Desktop\Новая папка (3)\MC90043488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9211"/>
            <a:ext cx="2297330" cy="25061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Picture 2" descr="C:\Users\SvEtA\Desktop\Новая папка (3)\MP9004029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3" y="3759297"/>
            <a:ext cx="4385849" cy="2715087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Методы управления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/>
          <a:lstStyle/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административные;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организационные;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методы правового регулирования;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экономические;</a:t>
            </a:r>
          </a:p>
          <a:p>
            <a:pPr lvl="0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социально-психологические.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История становления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психологии управления.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6043626" cy="434023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первой половине XX в. 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Школа научной организации труда.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Административная школа.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Школа «человеческих отношений».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«Наука управления».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000372"/>
            <a:ext cx="2571736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Первые принципы управленческой деятельности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b="1" i="1" dirty="0" smtClean="0">
                <a:solidFill>
                  <a:srgbClr val="0070C0"/>
                </a:solidFill>
              </a:rPr>
              <a:t>Древнегреческие философы Сократ, Платон, Аристотель высказывали мысли об управлении государством и рабовладельческими поместьями.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43116"/>
            <a:ext cx="321471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Принципы управления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58204" cy="5429288"/>
          </a:xfr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1. Дисциплина.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2. Вознаграждение.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3. Справедливость: сочетание доброты и правосудия.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4. Корпоративный дух.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5. Подчиненность личных интересов общим.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6. Разделение труда, т. е. специализация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7. Полномочия и ответственность.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8. Единоначалие.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9. Единство направления.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10. Централизация.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11. Скалярная цепь.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12. Порядок.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13. Стабильность рабочего места.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14. Инициатива.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SvEtA\Desktop\Новая папка (3)\MC900433953.PNG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857628"/>
            <a:ext cx="2714644" cy="271464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Профессиональные качества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  <a:noFill/>
        </p:spPr>
        <p:txBody>
          <a:bodyPr>
            <a:normAutofit lnSpcReduction="10000"/>
          </a:bodyPr>
          <a:lstStyle/>
          <a:p>
            <a:r>
              <a:rPr lang="ru-RU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Мотивационно – волевые:</a:t>
            </a:r>
          </a:p>
          <a:p>
            <a:pPr>
              <a:buNone/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</a:rPr>
              <a:t>    </a:t>
            </a:r>
            <a:r>
              <a:rPr lang="ru-RU" sz="2800" b="1" dirty="0" smtClean="0">
                <a:solidFill>
                  <a:srgbClr val="0070C0"/>
                </a:solidFill>
              </a:rPr>
              <a:t>осторожность, спокойствие, самообладание, низкий уровень раздражительности, социальная компетентность, самоопределение, свобода, открытость.</a:t>
            </a:r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</a:endParaRPr>
          </a:p>
          <a:p>
            <a:r>
              <a:rPr lang="ru-RU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Интеллектуальные: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высокий  или средний  уровень интеллекта. </a:t>
            </a:r>
            <a:endParaRPr lang="ru-RU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Коммуникативные:</a:t>
            </a:r>
          </a:p>
          <a:p>
            <a:pPr>
              <a:buNone/>
            </a:pPr>
            <a:r>
              <a:rPr lang="ru-RU" sz="2600" dirty="0" smtClean="0"/>
              <a:t>     </a:t>
            </a:r>
            <a:r>
              <a:rPr lang="ru-RU" sz="2600" b="1" dirty="0" smtClean="0">
                <a:solidFill>
                  <a:srgbClr val="0070C0"/>
                </a:solidFill>
              </a:rPr>
              <a:t>способность  общаться с людьми внутри коллектива и вне его.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72132" y="3105835"/>
            <a:ext cx="1285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6572296" cy="92869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Лидерство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4257676" cy="5072098"/>
          </a:xfr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ТИПЫ ЛИДЕРСТВА: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1. « Соверен».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2. «Вожак».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3. «Тиран».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4. «Организатор».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5. «Соблазнитель».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6. «Герой».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7. «Дурной пример».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8. «Кумир».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9. «Изгой».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10. « Козел отпущения».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SvEtA\Desktop\Новая папка (3)\MP9004118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143116"/>
            <a:ext cx="3857652" cy="364333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Компоненты лидерства</a:t>
            </a:r>
            <a:endParaRPr lang="ru-RU" b="1" i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71612"/>
            <a:ext cx="4286280" cy="4031873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«ЭМОЦИОНАЛЬНЫЙ ЛИДЕР» </a:t>
            </a:r>
            <a:r>
              <a:rPr lang="ru-RU" sz="3200" b="1" dirty="0" smtClean="0">
                <a:solidFill>
                  <a:srgbClr val="002060"/>
                </a:solidFill>
              </a:rPr>
              <a:t>-</a:t>
            </a:r>
            <a:r>
              <a:rPr lang="ru-RU" sz="2400" b="1" dirty="0" smtClean="0">
                <a:solidFill>
                  <a:srgbClr val="002060"/>
                </a:solidFill>
              </a:rPr>
              <a:t> СЕРДЦЕ ГРУППЫ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«ДЕЛОВОЙ ЛИДЕР» </a:t>
            </a:r>
            <a:r>
              <a:rPr lang="ru-RU" sz="3200" b="1" dirty="0" smtClean="0">
                <a:solidFill>
                  <a:srgbClr val="002060"/>
                </a:solidFill>
              </a:rPr>
              <a:t>- руки группы.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«ИНФОРМАЦИОННЫЙ ЛИДЕР»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-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МОЗГ ГРУППЫ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026" name="Picture 2" descr="C:\Users\SvEtA\Desktop\Новая папка (3)\MP9004227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500306"/>
            <a:ext cx="3162288" cy="3357586"/>
          </a:xfrm>
          <a:prstGeom prst="rect">
            <a:avLst/>
          </a:prstGeom>
          <a:noFill/>
          <a:ln w="12700">
            <a:solidFill>
              <a:schemeClr val="tx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bliqueTopRight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Новая папка (3)\MP9004311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785926"/>
            <a:ext cx="3500462" cy="3429024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  <a:scene3d>
            <a:camera prst="perspectiveRight"/>
            <a:lightRig rig="threePt" dir="t"/>
          </a:scene3d>
        </p:spPr>
      </p:pic>
      <p:pic>
        <p:nvPicPr>
          <p:cNvPr id="1027" name="Picture 3" descr="C:\Users\SvEtA\Desktop\Новая папка (3)\MP9004230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500306"/>
            <a:ext cx="3500462" cy="3500462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  <a:scene3d>
            <a:camera prst="perspectiveRight"/>
            <a:lightRig rig="threePt" dir="t"/>
          </a:scene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Формальное и неформальное лидерство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14290"/>
            <a:ext cx="4040188" cy="785818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Лидер</a:t>
            </a:r>
            <a:endParaRPr lang="ru-RU" sz="4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071546"/>
            <a:ext cx="4140230" cy="5286412"/>
          </a:xfrm>
          <a:noFill/>
          <a:ln>
            <a:solidFill>
              <a:srgbClr val="0070C0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1.Осуществляет регуляцию межличностных отношений в группе.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2.Лидерство - элемент микросреды.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3. Лидерство возникает стихийно.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4. Лидерство менее стабильно.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5.Лидер не обладает системой санкций.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6. Лидер принимает более непосредственные решения.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7. Сфера действий лидера - малая группа.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14290"/>
            <a:ext cx="4041775" cy="785819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Руководитель</a:t>
            </a:r>
            <a:endParaRPr lang="ru-RU" sz="4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041775" cy="5286412"/>
          </a:xfrm>
          <a:noFill/>
          <a:ln>
            <a:solidFill>
              <a:srgbClr val="0070C0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1.Осуществляет регуляцию официальных отношений группы.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2.Руководство - элемент макросреды.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3. Руководитель назначается целенаправленно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4. Руководство стабильно.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5. Руководитель обладает определенной системой санкций.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6. Процесс принятия решения более сложен и обусловлен множеством обстоятельств.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7. Сфера действий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- малая группа в широкой социальной системе.</a:t>
            </a:r>
          </a:p>
          <a:p>
            <a:pPr>
              <a:buNone/>
            </a:pPr>
            <a:endParaRPr lang="ru-RU" sz="2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714348" y="1571612"/>
          <a:ext cx="71438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928662" y="357166"/>
            <a:ext cx="7215239" cy="1285884"/>
            <a:chOff x="1924839" y="4266115"/>
            <a:chExt cx="2807383" cy="687446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924839" y="4279710"/>
              <a:ext cx="2807383" cy="660247"/>
            </a:xfrm>
            <a:prstGeom prst="round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32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Теория происхождения лидерства</a:t>
              </a:r>
              <a:endPara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8" name="Скругленный прямоугольник 4"/>
            <p:cNvSpPr/>
            <p:nvPr/>
          </p:nvSpPr>
          <p:spPr>
            <a:xfrm>
              <a:off x="2017620" y="4266115"/>
              <a:ext cx="2677413" cy="687446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06680" tIns="53340" rIns="106680" bIns="5334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800" kern="1200"/>
            </a:p>
          </p:txBody>
        </p:sp>
      </p:grpSp>
      <p:pic>
        <p:nvPicPr>
          <p:cNvPr id="9" name="Picture 2" descr="C:\Users\SvEtA\Desktop\Новая папка (3)\MC900433953.PNG"/>
          <p:cNvPicPr>
            <a:picLocks noGrp="1"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6380" y="3071810"/>
            <a:ext cx="3214710" cy="342902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857232"/>
            <a:ext cx="750099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Управление-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функция систем различной природы (биологических, социальных, технических), обеспечивающих  сохранение их определенной структуры, поддержание режима деятельности, реализацию программы, цели деятельности.</a:t>
            </a:r>
          </a:p>
          <a:p>
            <a:pPr>
              <a:buNone/>
            </a:pP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В. Г. Афанасьев.</a:t>
            </a:r>
            <a:endParaRPr lang="ru-RU" sz="28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715304" cy="857256"/>
          </a:xfr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Стили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управления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4357718" cy="3429024"/>
          </a:xfrm>
          <a:noFill/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Авторитарный;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Демократический;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Нейтральный</a:t>
            </a:r>
          </a:p>
          <a:p>
            <a:pPr>
              <a:buNone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(попустительский). 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3" descr="C:\Users\SvEtA\Desktop\Новая папка (3)\MP9004029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857496"/>
            <a:ext cx="3857652" cy="3143272"/>
          </a:xfrm>
          <a:prstGeom prst="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357166"/>
          <a:ext cx="8643998" cy="6356905"/>
        </p:xfrm>
        <a:graphic>
          <a:graphicData uri="http://schemas.openxmlformats.org/drawingml/2006/table">
            <a:tbl>
              <a:tblPr/>
              <a:tblGrid>
                <a:gridCol w="4356838"/>
                <a:gridCol w="4287160"/>
              </a:tblGrid>
              <a:tr h="817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mbria"/>
                          <a:ea typeface="Cambria"/>
                          <a:cs typeface="Times New Roman"/>
                        </a:rPr>
                        <a:t/>
                      </a:r>
                      <a:br>
                        <a:rPr lang="ru-RU" sz="2000" b="1" dirty="0">
                          <a:latin typeface="Cambria"/>
                          <a:ea typeface="Cambria"/>
                          <a:cs typeface="Times New Roman"/>
                        </a:rPr>
                      </a:br>
                      <a:r>
                        <a:rPr lang="ru-RU" sz="28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Авторитарный стиль</a:t>
                      </a:r>
                      <a:endParaRPr lang="ru-RU" sz="18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mbria"/>
                          <a:ea typeface="Cambria"/>
                          <a:cs typeface="Times New Roman"/>
                        </a:rPr>
                        <a:t/>
                      </a:r>
                      <a:br>
                        <a:rPr lang="ru-RU" sz="2000" b="1" dirty="0">
                          <a:latin typeface="Cambria"/>
                          <a:ea typeface="Cambria"/>
                          <a:cs typeface="Times New Roman"/>
                        </a:rPr>
                      </a:br>
                      <a:r>
                        <a:rPr lang="ru-RU" sz="28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Демократический стиль</a:t>
                      </a:r>
                      <a:endParaRPr lang="ru-RU" sz="1800" b="1" dirty="0"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950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1 Преимущественное использование командных методов управления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1 Упор на социально-психологические и экономические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методы.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09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2 Ориентация на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задачу.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2 Ориентация на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человека.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09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3 Централизация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полномочий.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3 Делегирование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полномочий.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09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4 Единоличность в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решениях.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4 Коллегиальность в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решениях.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09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5 Подавление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инициативы.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5 Поощрение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инициативы.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09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6 Жесткий контроль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6 Умеренный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контроль.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950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7 Минимальное информирование, 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малая гласность.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7 Полное информирование, широкая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гласность.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09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8 Предпочтение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наказаниям.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8 Предпочтение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 поощрениям.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629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9 Нетерпимость к критике, устранение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неугодных.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9 Терпимость к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критике.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950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10 Жесткость, напористость, порою грубость в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общении.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10 Доброжелательность, вежливость, тактичность в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Cambria"/>
                          <a:ea typeface="Cambria"/>
                          <a:cs typeface="Times New Roman"/>
                        </a:rPr>
                        <a:t>общении.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8836" marR="8836" marT="8836" marB="88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215238" cy="796908"/>
          </a:xfr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ВЛАСТЬ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214424"/>
          <a:ext cx="8229600" cy="4759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1395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ВЛАСТЬ- ЭТО ВОЗМОЖНОСТЬ </a:t>
                      </a:r>
                      <a:endParaRPr lang="ru-RU" sz="24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ЧТО-ЛИБО СДЕЛАТЬ.</a:t>
                      </a:r>
                      <a:endParaRPr lang="ru-RU" sz="24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285112"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rgbClr val="0070C0"/>
                          </a:solidFill>
                        </a:rPr>
                        <a:t>Манипулирование с помощью</a:t>
                      </a:r>
                      <a:r>
                        <a:rPr lang="ru-RU" sz="2800" b="1" i="0" baseline="0" dirty="0" smtClean="0">
                          <a:solidFill>
                            <a:srgbClr val="0070C0"/>
                          </a:solidFill>
                        </a:rPr>
                        <a:t> власти.</a:t>
                      </a:r>
                      <a:endParaRPr lang="ru-RU" sz="2800" b="1" i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rgbClr val="0070C0"/>
                          </a:solidFill>
                        </a:rPr>
                        <a:t>Власть, основанная</a:t>
                      </a:r>
                      <a:r>
                        <a:rPr lang="ru-RU" sz="2800" b="1" i="0" baseline="0" dirty="0" smtClean="0">
                          <a:solidFill>
                            <a:srgbClr val="0070C0"/>
                          </a:solidFill>
                        </a:rPr>
                        <a:t> на авторитете.</a:t>
                      </a:r>
                      <a:endParaRPr lang="ru-RU" sz="2800" b="1" i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040988"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rgbClr val="0070C0"/>
                          </a:solidFill>
                        </a:rPr>
                        <a:t>Власть,</a:t>
                      </a:r>
                      <a:r>
                        <a:rPr lang="ru-RU" sz="2800" b="1" i="0" baseline="0" dirty="0" smtClean="0">
                          <a:solidFill>
                            <a:srgbClr val="0070C0"/>
                          </a:solidFill>
                        </a:rPr>
                        <a:t> н</a:t>
                      </a:r>
                      <a:r>
                        <a:rPr lang="ru-RU" sz="2800" b="1" i="0" dirty="0" smtClean="0">
                          <a:solidFill>
                            <a:srgbClr val="0070C0"/>
                          </a:solidFill>
                        </a:rPr>
                        <a:t>авязанная сверху.</a:t>
                      </a:r>
                      <a:endParaRPr lang="ru-RU" sz="2800" b="1" i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rgbClr val="0070C0"/>
                          </a:solidFill>
                        </a:rPr>
                        <a:t>Власть, признаваемая законной.</a:t>
                      </a:r>
                      <a:endParaRPr lang="ru-RU" sz="2800" b="1" i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13950"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rgbClr val="0070C0"/>
                          </a:solidFill>
                        </a:rPr>
                        <a:t>Принуждение.</a:t>
                      </a:r>
                      <a:endParaRPr lang="ru-RU" sz="2800" b="1" i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rgbClr val="0070C0"/>
                          </a:solidFill>
                        </a:rPr>
                        <a:t>Полномочия.</a:t>
                      </a:r>
                      <a:endParaRPr lang="ru-RU" sz="2800" b="1" i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005235"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rgbClr val="0070C0"/>
                          </a:solidFill>
                        </a:rPr>
                        <a:t>Дисциплина.</a:t>
                      </a:r>
                      <a:endParaRPr lang="ru-RU" sz="2800" b="1" i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solidFill>
                            <a:srgbClr val="0070C0"/>
                          </a:solidFill>
                        </a:rPr>
                        <a:t>Добровольное повиновение.</a:t>
                      </a:r>
                      <a:endParaRPr lang="ru-RU" sz="2800" b="1" i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8588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Социальная  власть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428992" y="1785926"/>
            <a:ext cx="5214974" cy="4000528"/>
          </a:xfrm>
          <a:noFill/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власть вознаграждения;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власть принуждения; 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власть эксперта; 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власть авторитета;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власть закона.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2" descr="C:\Users\SvEtA\Desktop\Новая папка (3)\MC90043488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85926"/>
            <a:ext cx="2857520" cy="28575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928662" y="857232"/>
          <a:ext cx="7429552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ln>
            <a:noFill/>
          </a:ln>
          <a:effectLst/>
        </p:spPr>
        <p:txBody>
          <a:bodyPr>
            <a:no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Сфера</a:t>
            </a: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руководства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Литература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3643338"/>
          </a:xfrm>
          <a:noFill/>
        </p:spPr>
        <p:txBody>
          <a:bodyPr>
            <a:normAutofit fontScale="92500" lnSpcReduction="20000"/>
          </a:bodyPr>
          <a:lstStyle/>
          <a:p>
            <a:pPr marL="651510" indent="-514350"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1.Андреева «Социальная психология».</a:t>
            </a:r>
          </a:p>
          <a:p>
            <a:pPr marL="651510" indent="-514350"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Самыгин С.И., Столяренко Л.Д.</a:t>
            </a:r>
          </a:p>
          <a:p>
            <a:pPr marL="651510" indent="-514350"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«Психология управления».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Р.-н-Д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1997г.</a:t>
            </a:r>
          </a:p>
          <a:p>
            <a:pPr>
              <a:buNone/>
            </a:pP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3.Кабаченко Т.С. Психология управления: учеб. пособие. М.: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Пед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о-во России, 2000.</a:t>
            </a:r>
          </a:p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4.Свенцицкий А.П. Социальная психология управления. Л.: Изд-во ЛГУ, 1986.</a:t>
            </a:r>
          </a:p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5.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Мескон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М., Альберт М.,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Xeдoури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Ф. Основы менеджмента. М.: Дело, 2002</a:t>
            </a:r>
            <a:endParaRPr lang="ru-RU" sz="28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651510" indent="-514350">
              <a:buNone/>
            </a:pPr>
            <a:endParaRPr lang="ru-RU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651510" indent="-514350">
              <a:buNone/>
            </a:pP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/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Психология    управления   и </a:t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предмет   изучения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Психофизиологические особенности трудовой деятельности;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Психологические особенности переработки информации;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Механизмы восприятия человека человеком и механизмы влияния людей друг на друга;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Психологические особенности формирования трудового коллектива и межличностных отношений в нем;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Психологические особенности принятия управленческих решений и психологические факторы управленческой деятельности в целом.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65403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Законы   управления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  <a:ln w="19050">
            <a:solidFill>
              <a:schemeClr val="tx2">
                <a:lumMod val="20000"/>
                <a:lumOff val="80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lvl="0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неопределенности отклика;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неадекватности взаимного восприятия;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неадекватности самооценки;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искажения информации;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самосохранения;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компенсации.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000100" y="1500174"/>
          <a:ext cx="7286676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57224" y="285728"/>
            <a:ext cx="7215238" cy="101566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Уровни управления</a:t>
            </a:r>
            <a:r>
              <a:rPr lang="ru-RU" sz="1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1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sz="1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28596" y="214290"/>
          <a:ext cx="8358246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Функции управления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143372" y="2428868"/>
            <a:ext cx="4214842" cy="4071966"/>
          </a:xfr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85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Планирование.</a:t>
            </a:r>
          </a:p>
          <a:p>
            <a:r>
              <a:rPr lang="ru-RU" sz="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Организация.</a:t>
            </a:r>
          </a:p>
          <a:p>
            <a:r>
              <a:rPr lang="ru-RU" sz="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Мотивация.</a:t>
            </a:r>
          </a:p>
          <a:p>
            <a:r>
              <a:rPr lang="ru-RU" sz="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Контроль.</a:t>
            </a:r>
          </a:p>
          <a:p>
            <a:pPr>
              <a:buNone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Ф.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Файоль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000109"/>
            <a:ext cx="8001056" cy="1200329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Управленческие функции - относительно обособленные направления управленческой деятельности, позволяющие осуществить управленческое воздействие.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C:\Users\SvEtA\Desktop\Новая папка (3)\MP9001789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786058"/>
            <a:ext cx="2643206" cy="314327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Основные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функции управления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3786214" cy="4643470"/>
          </a:xfrm>
          <a:noFill/>
          <a:ln w="19050">
            <a:solidFill>
              <a:schemeClr val="tx2">
                <a:lumMod val="60000"/>
                <a:lumOff val="40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Бляхман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Л.С. 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800" b="1" dirty="0" err="1" smtClean="0">
                <a:solidFill>
                  <a:srgbClr val="0070C0"/>
                </a:solidFill>
              </a:rPr>
              <a:t>Целеполагание</a:t>
            </a:r>
            <a:r>
              <a:rPr lang="ru-RU" sz="2800" b="1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Административно -организационная   деятельность;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Экспертная;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Дисциплинарно-стимулирующая</a:t>
            </a:r>
            <a:r>
              <a:rPr lang="ru-RU" sz="2800" b="1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 Представительская;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 Кадровая политика.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SvEtA\Desktop\Новая папка (3)\MP9004228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500306"/>
            <a:ext cx="3357586" cy="3357586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Основные функции управления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85720" y="1285860"/>
            <a:ext cx="4211668" cy="5357850"/>
          </a:xfr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</a:t>
            </a:r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Производственные:</a:t>
            </a:r>
            <a:endParaRPr lang="ru-RU" b="1" u="sng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1.Координация деятельности подчиненных;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2.Обеспечение роста производительности труда;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3.Организация сопряженной и ритмичной работы;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4.Контроль, оценка и коррекция деятельности подчиненных;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5.Поддержание трудовой дисциплины в коллективе;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6.Расстановка кадров.</a:t>
            </a:r>
          </a:p>
          <a:p>
            <a:pPr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85860"/>
            <a:ext cx="4284693" cy="5357850"/>
          </a:xfr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Социально-психологические</a:t>
            </a:r>
            <a:r>
              <a:rPr lang="ru-RU" sz="2600" b="1" u="sng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1. Снижение чувства неудовлетворенности трудом, его условиями, заработной платой;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2.Регулирование межличностных отношений;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3.Отстаивание законных интересов подчиненных;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4.Сохранение постоянного состава подчиненных;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5.Обеспечение профессионального совершенствования;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6.Воспитательная работ</a:t>
            </a:r>
            <a:r>
              <a:rPr lang="ru-RU" b="1" dirty="0" smtClean="0">
                <a:solidFill>
                  <a:srgbClr val="0070C0"/>
                </a:solidFill>
              </a:rPr>
              <a:t>а.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Текст 4"/>
          <p:cNvSpPr>
            <a:spLocks noGrp="1"/>
          </p:cNvSpPr>
          <p:nvPr>
            <p:ph type="body" idx="1"/>
          </p:nvPr>
        </p:nvSpPr>
        <p:spPr>
          <a:xfrm>
            <a:off x="457200" y="785794"/>
            <a:ext cx="7758138" cy="428629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Рубахин</a:t>
            </a:r>
            <a:r>
              <a:rPr lang="ru-RU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В.Ф, Журавлев А.Л., </a:t>
            </a:r>
            <a:r>
              <a:rPr lang="ru-RU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Шорин</a:t>
            </a:r>
            <a:r>
              <a:rPr lang="ru-RU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В.Г. </a:t>
            </a:r>
            <a:endParaRPr lang="ru-RU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886</TotalTime>
  <Words>1862</Words>
  <Application>Microsoft Office PowerPoint</Application>
  <PresentationFormat>Екран (4:3)</PresentationFormat>
  <Paragraphs>523</Paragraphs>
  <Slides>25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6" baseType="lpstr">
      <vt:lpstr>Тема1</vt:lpstr>
      <vt:lpstr>Психология управления</vt:lpstr>
      <vt:lpstr>Презентація PowerPoint</vt:lpstr>
      <vt:lpstr>Психология    управления   и  предмет   изучения</vt:lpstr>
      <vt:lpstr>Законы   управления</vt:lpstr>
      <vt:lpstr>Презентація PowerPoint</vt:lpstr>
      <vt:lpstr>Презентація PowerPoint</vt:lpstr>
      <vt:lpstr>Функции управления</vt:lpstr>
      <vt:lpstr> Основные функции управления </vt:lpstr>
      <vt:lpstr>Основные функции управления </vt:lpstr>
      <vt:lpstr>Методы управления</vt:lpstr>
      <vt:lpstr>История становления  психологии управления.</vt:lpstr>
      <vt:lpstr>Первые принципы управленческой деятельности </vt:lpstr>
      <vt:lpstr>Принципы управления</vt:lpstr>
      <vt:lpstr>Профессиональные качества</vt:lpstr>
      <vt:lpstr>Лидерство</vt:lpstr>
      <vt:lpstr>Компоненты лидерства</vt:lpstr>
      <vt:lpstr>Формальное и неформальное лидерство</vt:lpstr>
      <vt:lpstr>Презентація PowerPoint</vt:lpstr>
      <vt:lpstr>Презентація PowerPoint</vt:lpstr>
      <vt:lpstr>Стили управления</vt:lpstr>
      <vt:lpstr>Презентація PowerPoint</vt:lpstr>
      <vt:lpstr>ВЛАСТЬ</vt:lpstr>
      <vt:lpstr>Социальная  власть</vt:lpstr>
      <vt:lpstr>Сфера  руководства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 управления</dc:title>
  <dc:creator>SvEtA</dc:creator>
  <cp:lastModifiedBy>LEGION</cp:lastModifiedBy>
  <cp:revision>111</cp:revision>
  <dcterms:created xsi:type="dcterms:W3CDTF">2013-03-16T10:08:10Z</dcterms:created>
  <dcterms:modified xsi:type="dcterms:W3CDTF">2016-01-11T10:04:03Z</dcterms:modified>
</cp:coreProperties>
</file>