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32" r:id="rId4"/>
    <p:sldMasterId id="2147483744" r:id="rId5"/>
    <p:sldMasterId id="2147483756" r:id="rId6"/>
  </p:sldMasterIdLst>
  <p:notesMasterIdLst>
    <p:notesMasterId r:id="rId25"/>
  </p:notesMasterIdLst>
  <p:sldIdLst>
    <p:sldId id="256" r:id="rId7"/>
    <p:sldId id="257" r:id="rId8"/>
    <p:sldId id="258" r:id="rId9"/>
    <p:sldId id="259" r:id="rId10"/>
    <p:sldId id="269" r:id="rId11"/>
    <p:sldId id="267" r:id="rId12"/>
    <p:sldId id="272" r:id="rId13"/>
    <p:sldId id="265" r:id="rId14"/>
    <p:sldId id="279" r:id="rId15"/>
    <p:sldId id="263" r:id="rId16"/>
    <p:sldId id="266" r:id="rId17"/>
    <p:sldId id="268" r:id="rId18"/>
    <p:sldId id="276" r:id="rId19"/>
    <p:sldId id="260" r:id="rId20"/>
    <p:sldId id="261" r:id="rId21"/>
    <p:sldId id="262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0791" autoAdjust="0"/>
  </p:normalViewPr>
  <p:slideViewPr>
    <p:cSldViewPr>
      <p:cViewPr varScale="1">
        <p:scale>
          <a:sx n="70" d="100"/>
          <a:sy n="70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7AB489-A663-4FD8-89AA-B053A70552B1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23A6779-0804-4FF2-AD2D-B0C28A610E27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Пластиды</a:t>
          </a:r>
          <a:endParaRPr lang="ru-RU" dirty="0"/>
        </a:p>
      </dgm:t>
    </dgm:pt>
    <dgm:pt modelId="{BD646588-1FCE-4B6E-9BDD-B9E119B0E4AD}" type="parTrans" cxnId="{8C1B29FC-D6F2-42E6-9F33-5B6C929966B9}">
      <dgm:prSet/>
      <dgm:spPr/>
      <dgm:t>
        <a:bodyPr/>
        <a:lstStyle/>
        <a:p>
          <a:endParaRPr lang="ru-RU"/>
        </a:p>
      </dgm:t>
    </dgm:pt>
    <dgm:pt modelId="{AEFFE12E-2437-4F99-8F95-5DF75F5573A6}" type="sibTrans" cxnId="{8C1B29FC-D6F2-42E6-9F33-5B6C929966B9}">
      <dgm:prSet/>
      <dgm:spPr/>
      <dgm:t>
        <a:bodyPr/>
        <a:lstStyle/>
        <a:p>
          <a:endParaRPr lang="ru-RU"/>
        </a:p>
      </dgm:t>
    </dgm:pt>
    <dgm:pt modelId="{29174F8E-2984-4AE6-BBCF-15EEB7D1CFEC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Хлоропласты</a:t>
          </a:r>
          <a:endParaRPr lang="ru-RU" b="1" dirty="0">
            <a:solidFill>
              <a:schemeClr val="tx1"/>
            </a:solidFill>
          </a:endParaRPr>
        </a:p>
      </dgm:t>
    </dgm:pt>
    <dgm:pt modelId="{632223F2-C69F-42D8-94DD-8F3C099A079D}" type="parTrans" cxnId="{7144E5B7-3B58-4757-8463-E1AC17BBF33D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>
        <a:ln w="38100"/>
      </dgm:spPr>
      <dgm:t>
        <a:bodyPr/>
        <a:lstStyle/>
        <a:p>
          <a:endParaRPr lang="ru-RU"/>
        </a:p>
      </dgm:t>
    </dgm:pt>
    <dgm:pt modelId="{F778751B-FB96-4FEB-B35D-A383A4691512}" type="sibTrans" cxnId="{7144E5B7-3B58-4757-8463-E1AC17BBF33D}">
      <dgm:prSet/>
      <dgm:spPr/>
      <dgm:t>
        <a:bodyPr/>
        <a:lstStyle/>
        <a:p>
          <a:endParaRPr lang="ru-RU"/>
        </a:p>
      </dgm:t>
    </dgm:pt>
    <dgm:pt modelId="{71B70451-38DA-4746-93AE-DC6BF4619A67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Хромопласты</a:t>
          </a:r>
          <a:endParaRPr lang="ru-RU" b="1" dirty="0">
            <a:solidFill>
              <a:schemeClr val="tx1"/>
            </a:solidFill>
          </a:endParaRPr>
        </a:p>
      </dgm:t>
    </dgm:pt>
    <dgm:pt modelId="{1C1A61D0-F752-4EAF-8833-2DDB605A6F42}" type="parTrans" cxnId="{921BA9A1-ED48-44C2-9548-2011560EE420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/>
        </a:p>
      </dgm:t>
    </dgm:pt>
    <dgm:pt modelId="{40EA9F15-7838-45C6-98FB-D50B33741E84}" type="sibTrans" cxnId="{921BA9A1-ED48-44C2-9548-2011560EE420}">
      <dgm:prSet/>
      <dgm:spPr/>
      <dgm:t>
        <a:bodyPr/>
        <a:lstStyle/>
        <a:p>
          <a:endParaRPr lang="ru-RU"/>
        </a:p>
      </dgm:t>
    </dgm:pt>
    <dgm:pt modelId="{672435F0-5D0C-4A84-9834-C684715CD6DA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Лейкопласты</a:t>
          </a:r>
          <a:endParaRPr lang="ru-RU" b="1" dirty="0">
            <a:solidFill>
              <a:schemeClr val="tx1"/>
            </a:solidFill>
          </a:endParaRPr>
        </a:p>
      </dgm:t>
    </dgm:pt>
    <dgm:pt modelId="{041F3F9A-D0C6-4CB7-9063-38ACA4F3CA03}" type="parTrans" cxnId="{EFDBD6D1-E2B6-4482-9423-70FEDA005AAF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36F3AD1A-E7CE-46B1-A7B0-22A11573F0C0}" type="sibTrans" cxnId="{EFDBD6D1-E2B6-4482-9423-70FEDA005AAF}">
      <dgm:prSet/>
      <dgm:spPr/>
      <dgm:t>
        <a:bodyPr/>
        <a:lstStyle/>
        <a:p>
          <a:endParaRPr lang="ru-RU"/>
        </a:p>
      </dgm:t>
    </dgm:pt>
    <dgm:pt modelId="{BC8FA2CD-CBAB-42FE-B89A-48F32E4C8B44}" type="pres">
      <dgm:prSet presAssocID="{077AB489-A663-4FD8-89AA-B053A70552B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1575F6-45A8-4F5F-B464-6465D797F5E3}" type="pres">
      <dgm:prSet presAssocID="{C23A6779-0804-4FF2-AD2D-B0C28A610E27}" presName="root" presStyleCnt="0"/>
      <dgm:spPr/>
    </dgm:pt>
    <dgm:pt modelId="{03FA8286-D86B-45DE-989E-223FB9D535FB}" type="pres">
      <dgm:prSet presAssocID="{C23A6779-0804-4FF2-AD2D-B0C28A610E27}" presName="rootComposite" presStyleCnt="0"/>
      <dgm:spPr/>
    </dgm:pt>
    <dgm:pt modelId="{6B3D436A-5CD9-43E8-A747-B297E6960C3D}" type="pres">
      <dgm:prSet presAssocID="{C23A6779-0804-4FF2-AD2D-B0C28A610E27}" presName="rootText" presStyleLbl="node1" presStyleIdx="0" presStyleCnt="1" custLinFactX="-2503" custLinFactNeighborX="-100000" custLinFactNeighborY="-53"/>
      <dgm:spPr/>
      <dgm:t>
        <a:bodyPr/>
        <a:lstStyle/>
        <a:p>
          <a:endParaRPr lang="ru-RU"/>
        </a:p>
      </dgm:t>
    </dgm:pt>
    <dgm:pt modelId="{F477B0C5-F0A8-4604-86C1-2476E17447F4}" type="pres">
      <dgm:prSet presAssocID="{C23A6779-0804-4FF2-AD2D-B0C28A610E27}" presName="rootConnector" presStyleLbl="node1" presStyleIdx="0" presStyleCnt="1"/>
      <dgm:spPr/>
      <dgm:t>
        <a:bodyPr/>
        <a:lstStyle/>
        <a:p>
          <a:endParaRPr lang="ru-RU"/>
        </a:p>
      </dgm:t>
    </dgm:pt>
    <dgm:pt modelId="{355520BC-2542-4370-891F-C08202C42219}" type="pres">
      <dgm:prSet presAssocID="{C23A6779-0804-4FF2-AD2D-B0C28A610E27}" presName="childShape" presStyleCnt="0"/>
      <dgm:spPr/>
    </dgm:pt>
    <dgm:pt modelId="{77A9E9BC-EA4D-4BA5-870F-D18D532DE075}" type="pres">
      <dgm:prSet presAssocID="{632223F2-C69F-42D8-94DD-8F3C099A079D}" presName="Name13" presStyleLbl="parChTrans1D2" presStyleIdx="0" presStyleCnt="3"/>
      <dgm:spPr/>
      <dgm:t>
        <a:bodyPr/>
        <a:lstStyle/>
        <a:p>
          <a:endParaRPr lang="ru-RU"/>
        </a:p>
      </dgm:t>
    </dgm:pt>
    <dgm:pt modelId="{22566400-E097-4432-8B81-704A6672C6BB}" type="pres">
      <dgm:prSet presAssocID="{29174F8E-2984-4AE6-BBCF-15EEB7D1CFEC}" presName="childText" presStyleLbl="bgAcc1" presStyleIdx="0" presStyleCnt="3" custLinFactX="-12804" custLinFactNeighborX="-100000" custLinFactNeighborY="9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5092DF-813E-4D33-817E-E9C38A134AC0}" type="pres">
      <dgm:prSet presAssocID="{1C1A61D0-F752-4EAF-8833-2DDB605A6F42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27FD82E-6D70-4639-B180-DDB5CB89A27E}" type="pres">
      <dgm:prSet presAssocID="{71B70451-38DA-4746-93AE-DC6BF4619A67}" presName="childText" presStyleLbl="bgAcc1" presStyleIdx="1" presStyleCnt="3" custLinFactX="-9138" custLinFactNeighborX="-100000" custLinFactNeighborY="8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2B0BF-E15F-495F-9362-C2461DC93803}" type="pres">
      <dgm:prSet presAssocID="{041F3F9A-D0C6-4CB7-9063-38ACA4F3CA03}" presName="Name13" presStyleLbl="parChTrans1D2" presStyleIdx="2" presStyleCnt="3"/>
      <dgm:spPr/>
      <dgm:t>
        <a:bodyPr/>
        <a:lstStyle/>
        <a:p>
          <a:endParaRPr lang="ru-RU"/>
        </a:p>
      </dgm:t>
    </dgm:pt>
    <dgm:pt modelId="{8A51A374-E13A-4707-9A0F-7E71E7725D94}" type="pres">
      <dgm:prSet presAssocID="{672435F0-5D0C-4A84-9834-C684715CD6DA}" presName="childText" presStyleLbl="bgAcc1" presStyleIdx="2" presStyleCnt="3" custLinFactX="-9138" custLinFactNeighborX="-100000" custLinFactNeighborY="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2C6C6F-D8E7-4721-9261-9A0D5ADDCA50}" type="presOf" srcId="{632223F2-C69F-42D8-94DD-8F3C099A079D}" destId="{77A9E9BC-EA4D-4BA5-870F-D18D532DE075}" srcOrd="0" destOrd="0" presId="urn:microsoft.com/office/officeart/2005/8/layout/hierarchy3"/>
    <dgm:cxn modelId="{F9C98054-E75C-4369-887A-C7DE6A47FCCE}" type="presOf" srcId="{1C1A61D0-F752-4EAF-8833-2DDB605A6F42}" destId="{5E5092DF-813E-4D33-817E-E9C38A134AC0}" srcOrd="0" destOrd="0" presId="urn:microsoft.com/office/officeart/2005/8/layout/hierarchy3"/>
    <dgm:cxn modelId="{6464AF85-992E-4A48-AE71-A80DCBA0322B}" type="presOf" srcId="{C23A6779-0804-4FF2-AD2D-B0C28A610E27}" destId="{6B3D436A-5CD9-43E8-A747-B297E6960C3D}" srcOrd="0" destOrd="0" presId="urn:microsoft.com/office/officeart/2005/8/layout/hierarchy3"/>
    <dgm:cxn modelId="{7144E5B7-3B58-4757-8463-E1AC17BBF33D}" srcId="{C23A6779-0804-4FF2-AD2D-B0C28A610E27}" destId="{29174F8E-2984-4AE6-BBCF-15EEB7D1CFEC}" srcOrd="0" destOrd="0" parTransId="{632223F2-C69F-42D8-94DD-8F3C099A079D}" sibTransId="{F778751B-FB96-4FEB-B35D-A383A4691512}"/>
    <dgm:cxn modelId="{E6A18C52-597A-4279-9F12-BBD1DEFCEA38}" type="presOf" srcId="{29174F8E-2984-4AE6-BBCF-15EEB7D1CFEC}" destId="{22566400-E097-4432-8B81-704A6672C6BB}" srcOrd="0" destOrd="0" presId="urn:microsoft.com/office/officeart/2005/8/layout/hierarchy3"/>
    <dgm:cxn modelId="{FBE8FB2D-F122-477B-B6E0-02CC0E6622B2}" type="presOf" srcId="{077AB489-A663-4FD8-89AA-B053A70552B1}" destId="{BC8FA2CD-CBAB-42FE-B89A-48F32E4C8B44}" srcOrd="0" destOrd="0" presId="urn:microsoft.com/office/officeart/2005/8/layout/hierarchy3"/>
    <dgm:cxn modelId="{FD264B35-BE61-4F5C-BBA3-A7E9BDEC83A4}" type="presOf" srcId="{71B70451-38DA-4746-93AE-DC6BF4619A67}" destId="{C27FD82E-6D70-4639-B180-DDB5CB89A27E}" srcOrd="0" destOrd="0" presId="urn:microsoft.com/office/officeart/2005/8/layout/hierarchy3"/>
    <dgm:cxn modelId="{8C1B29FC-D6F2-42E6-9F33-5B6C929966B9}" srcId="{077AB489-A663-4FD8-89AA-B053A70552B1}" destId="{C23A6779-0804-4FF2-AD2D-B0C28A610E27}" srcOrd="0" destOrd="0" parTransId="{BD646588-1FCE-4B6E-9BDD-B9E119B0E4AD}" sibTransId="{AEFFE12E-2437-4F99-8F95-5DF75F5573A6}"/>
    <dgm:cxn modelId="{921BA9A1-ED48-44C2-9548-2011560EE420}" srcId="{C23A6779-0804-4FF2-AD2D-B0C28A610E27}" destId="{71B70451-38DA-4746-93AE-DC6BF4619A67}" srcOrd="1" destOrd="0" parTransId="{1C1A61D0-F752-4EAF-8833-2DDB605A6F42}" sibTransId="{40EA9F15-7838-45C6-98FB-D50B33741E84}"/>
    <dgm:cxn modelId="{7C9CD00F-921E-4AFE-8126-DE7B59489002}" type="presOf" srcId="{C23A6779-0804-4FF2-AD2D-B0C28A610E27}" destId="{F477B0C5-F0A8-4604-86C1-2476E17447F4}" srcOrd="1" destOrd="0" presId="urn:microsoft.com/office/officeart/2005/8/layout/hierarchy3"/>
    <dgm:cxn modelId="{2A7DB7C1-A951-4158-8499-EF1D3D8962C9}" type="presOf" srcId="{041F3F9A-D0C6-4CB7-9063-38ACA4F3CA03}" destId="{BDD2B0BF-E15F-495F-9362-C2461DC93803}" srcOrd="0" destOrd="0" presId="urn:microsoft.com/office/officeart/2005/8/layout/hierarchy3"/>
    <dgm:cxn modelId="{EFDBD6D1-E2B6-4482-9423-70FEDA005AAF}" srcId="{C23A6779-0804-4FF2-AD2D-B0C28A610E27}" destId="{672435F0-5D0C-4A84-9834-C684715CD6DA}" srcOrd="2" destOrd="0" parTransId="{041F3F9A-D0C6-4CB7-9063-38ACA4F3CA03}" sibTransId="{36F3AD1A-E7CE-46B1-A7B0-22A11573F0C0}"/>
    <dgm:cxn modelId="{BCBD2756-843E-49FB-9BD6-0EFC79643F4F}" type="presOf" srcId="{672435F0-5D0C-4A84-9834-C684715CD6DA}" destId="{8A51A374-E13A-4707-9A0F-7E71E7725D94}" srcOrd="0" destOrd="0" presId="urn:microsoft.com/office/officeart/2005/8/layout/hierarchy3"/>
    <dgm:cxn modelId="{4DFF11C2-50A0-46AC-AA0C-90D5881B28CA}" type="presParOf" srcId="{BC8FA2CD-CBAB-42FE-B89A-48F32E4C8B44}" destId="{801575F6-45A8-4F5F-B464-6465D797F5E3}" srcOrd="0" destOrd="0" presId="urn:microsoft.com/office/officeart/2005/8/layout/hierarchy3"/>
    <dgm:cxn modelId="{467D0D2B-5CBE-4787-BAAE-5006D5E14362}" type="presParOf" srcId="{801575F6-45A8-4F5F-B464-6465D797F5E3}" destId="{03FA8286-D86B-45DE-989E-223FB9D535FB}" srcOrd="0" destOrd="0" presId="urn:microsoft.com/office/officeart/2005/8/layout/hierarchy3"/>
    <dgm:cxn modelId="{DAC80598-FADF-4AAA-B18B-4A949D30BBE1}" type="presParOf" srcId="{03FA8286-D86B-45DE-989E-223FB9D535FB}" destId="{6B3D436A-5CD9-43E8-A747-B297E6960C3D}" srcOrd="0" destOrd="0" presId="urn:microsoft.com/office/officeart/2005/8/layout/hierarchy3"/>
    <dgm:cxn modelId="{9E544482-55C8-4B17-8859-4122B8320679}" type="presParOf" srcId="{03FA8286-D86B-45DE-989E-223FB9D535FB}" destId="{F477B0C5-F0A8-4604-86C1-2476E17447F4}" srcOrd="1" destOrd="0" presId="urn:microsoft.com/office/officeart/2005/8/layout/hierarchy3"/>
    <dgm:cxn modelId="{A3A7AC01-A46E-4581-ABA6-FB82E6C0BE33}" type="presParOf" srcId="{801575F6-45A8-4F5F-B464-6465D797F5E3}" destId="{355520BC-2542-4370-891F-C08202C42219}" srcOrd="1" destOrd="0" presId="urn:microsoft.com/office/officeart/2005/8/layout/hierarchy3"/>
    <dgm:cxn modelId="{4E4E48A3-4E95-4260-8E7B-91B275BD884D}" type="presParOf" srcId="{355520BC-2542-4370-891F-C08202C42219}" destId="{77A9E9BC-EA4D-4BA5-870F-D18D532DE075}" srcOrd="0" destOrd="0" presId="urn:microsoft.com/office/officeart/2005/8/layout/hierarchy3"/>
    <dgm:cxn modelId="{51491878-A840-4E7C-80F3-637B7682B7D5}" type="presParOf" srcId="{355520BC-2542-4370-891F-C08202C42219}" destId="{22566400-E097-4432-8B81-704A6672C6BB}" srcOrd="1" destOrd="0" presId="urn:microsoft.com/office/officeart/2005/8/layout/hierarchy3"/>
    <dgm:cxn modelId="{15542348-D26F-4B76-92B7-FDCA00D7F764}" type="presParOf" srcId="{355520BC-2542-4370-891F-C08202C42219}" destId="{5E5092DF-813E-4D33-817E-E9C38A134AC0}" srcOrd="2" destOrd="0" presId="urn:microsoft.com/office/officeart/2005/8/layout/hierarchy3"/>
    <dgm:cxn modelId="{41277894-7582-44A7-BEC7-AA5464722DA7}" type="presParOf" srcId="{355520BC-2542-4370-891F-C08202C42219}" destId="{C27FD82E-6D70-4639-B180-DDB5CB89A27E}" srcOrd="3" destOrd="0" presId="urn:microsoft.com/office/officeart/2005/8/layout/hierarchy3"/>
    <dgm:cxn modelId="{15E4458B-0F9E-4C95-9A39-531C321DD2A4}" type="presParOf" srcId="{355520BC-2542-4370-891F-C08202C42219}" destId="{BDD2B0BF-E15F-495F-9362-C2461DC93803}" srcOrd="4" destOrd="0" presId="urn:microsoft.com/office/officeart/2005/8/layout/hierarchy3"/>
    <dgm:cxn modelId="{D27FBAEF-3B19-4FDE-8B85-8D8211C70F21}" type="presParOf" srcId="{355520BC-2542-4370-891F-C08202C42219}" destId="{8A51A374-E13A-4707-9A0F-7E71E7725D9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82B12E-A5D5-4067-9CB8-6F365688D334}" type="doc">
      <dgm:prSet loTypeId="urn:microsoft.com/office/officeart/2005/8/layout/chevron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461B21-08D5-4F5C-B5AE-19A962DE3343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079FECBF-C605-45EF-AAA1-44143C92A648}" type="parTrans" cxnId="{2BF732D7-A823-463F-B53B-4BFF71F7E500}">
      <dgm:prSet/>
      <dgm:spPr/>
      <dgm:t>
        <a:bodyPr/>
        <a:lstStyle/>
        <a:p>
          <a:endParaRPr lang="ru-RU"/>
        </a:p>
      </dgm:t>
    </dgm:pt>
    <dgm:pt modelId="{E69BAB98-B794-4605-B308-EC7AF3C3271F}" type="sibTrans" cxnId="{2BF732D7-A823-463F-B53B-4BFF71F7E500}">
      <dgm:prSet/>
      <dgm:spPr/>
      <dgm:t>
        <a:bodyPr/>
        <a:lstStyle/>
        <a:p>
          <a:endParaRPr lang="ru-RU"/>
        </a:p>
      </dgm:t>
    </dgm:pt>
    <dgm:pt modelId="{8CB3D9E3-13A6-4F1B-A299-8B6165C4C997}">
      <dgm:prSet phldrT="[Текст]"/>
      <dgm:spPr/>
      <dgm:t>
        <a:bodyPr/>
        <a:lstStyle/>
        <a:p>
          <a:r>
            <a:rPr lang="ru-RU" dirty="0" smtClean="0"/>
            <a:t>Движение цитоплазмы</a:t>
          </a:r>
          <a:endParaRPr lang="ru-RU" dirty="0"/>
        </a:p>
      </dgm:t>
    </dgm:pt>
    <dgm:pt modelId="{B601EBFE-E3E9-4039-905D-3A418FF7BB01}" type="parTrans" cxnId="{6B493283-10DF-4BE9-BDFF-CAB5D977E9E6}">
      <dgm:prSet/>
      <dgm:spPr/>
      <dgm:t>
        <a:bodyPr/>
        <a:lstStyle/>
        <a:p>
          <a:endParaRPr lang="ru-RU"/>
        </a:p>
      </dgm:t>
    </dgm:pt>
    <dgm:pt modelId="{84ACBBF1-4552-4B83-80FC-5A8835A975E8}" type="sibTrans" cxnId="{6B493283-10DF-4BE9-BDFF-CAB5D977E9E6}">
      <dgm:prSet/>
      <dgm:spPr/>
      <dgm:t>
        <a:bodyPr/>
        <a:lstStyle/>
        <a:p>
          <a:endParaRPr lang="ru-RU"/>
        </a:p>
      </dgm:t>
    </dgm:pt>
    <dgm:pt modelId="{9F3581A8-1A8C-45BC-A33F-4B76E7F136FF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0947D3E-ED67-4780-A4C2-5E1B54FC1694}" type="parTrans" cxnId="{679BA6D9-4B45-489A-BA26-93E5179A56CA}">
      <dgm:prSet/>
      <dgm:spPr/>
      <dgm:t>
        <a:bodyPr/>
        <a:lstStyle/>
        <a:p>
          <a:endParaRPr lang="ru-RU"/>
        </a:p>
      </dgm:t>
    </dgm:pt>
    <dgm:pt modelId="{4069C25B-3341-46D9-A3BF-9B95E6EECF32}" type="sibTrans" cxnId="{679BA6D9-4B45-489A-BA26-93E5179A56CA}">
      <dgm:prSet/>
      <dgm:spPr/>
      <dgm:t>
        <a:bodyPr/>
        <a:lstStyle/>
        <a:p>
          <a:endParaRPr lang="ru-RU"/>
        </a:p>
      </dgm:t>
    </dgm:pt>
    <dgm:pt modelId="{C0B64757-7BEC-4F16-9FCE-2185C0206016}">
      <dgm:prSet phldrT="[Текст]"/>
      <dgm:spPr/>
      <dgm:t>
        <a:bodyPr/>
        <a:lstStyle/>
        <a:p>
          <a:r>
            <a:rPr lang="ru-RU" dirty="0" smtClean="0"/>
            <a:t>Питание</a:t>
          </a:r>
          <a:endParaRPr lang="ru-RU" dirty="0"/>
        </a:p>
      </dgm:t>
    </dgm:pt>
    <dgm:pt modelId="{C2B62AD2-15B3-44A5-B88C-47FB60063D50}" type="parTrans" cxnId="{15F67233-36AE-4FC4-9320-4DBFD7B7A039}">
      <dgm:prSet/>
      <dgm:spPr/>
      <dgm:t>
        <a:bodyPr/>
        <a:lstStyle/>
        <a:p>
          <a:endParaRPr lang="ru-RU"/>
        </a:p>
      </dgm:t>
    </dgm:pt>
    <dgm:pt modelId="{09E74EB3-644F-4A08-B006-C2B99DA1EEA7}" type="sibTrans" cxnId="{15F67233-36AE-4FC4-9320-4DBFD7B7A039}">
      <dgm:prSet/>
      <dgm:spPr/>
      <dgm:t>
        <a:bodyPr/>
        <a:lstStyle/>
        <a:p>
          <a:endParaRPr lang="ru-RU"/>
        </a:p>
      </dgm:t>
    </dgm:pt>
    <dgm:pt modelId="{A83C434C-1728-42BB-86FD-FD78D3496F1D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83221D56-C7CB-464D-83BF-6EE52272FE0A}" type="parTrans" cxnId="{B9747B88-123B-4CC2-9CF0-AF9F0BE844B0}">
      <dgm:prSet/>
      <dgm:spPr/>
      <dgm:t>
        <a:bodyPr/>
        <a:lstStyle/>
        <a:p>
          <a:endParaRPr lang="ru-RU"/>
        </a:p>
      </dgm:t>
    </dgm:pt>
    <dgm:pt modelId="{D62C3D5D-2520-4FFA-B200-00E323456B82}" type="sibTrans" cxnId="{B9747B88-123B-4CC2-9CF0-AF9F0BE844B0}">
      <dgm:prSet/>
      <dgm:spPr/>
      <dgm:t>
        <a:bodyPr/>
        <a:lstStyle/>
        <a:p>
          <a:endParaRPr lang="ru-RU"/>
        </a:p>
      </dgm:t>
    </dgm:pt>
    <dgm:pt modelId="{7B65D633-D836-4D19-9E83-4A9833DA8656}">
      <dgm:prSet phldrT="[Текст]"/>
      <dgm:spPr/>
      <dgm:t>
        <a:bodyPr/>
        <a:lstStyle/>
        <a:p>
          <a:r>
            <a:rPr lang="ru-RU" dirty="0" smtClean="0"/>
            <a:t>Развитие </a:t>
          </a:r>
          <a:endParaRPr lang="ru-RU" dirty="0"/>
        </a:p>
      </dgm:t>
    </dgm:pt>
    <dgm:pt modelId="{D234DFEC-070F-4134-9602-5379E1E55E7C}" type="parTrans" cxnId="{A9DF13C1-0783-466E-B181-8451E62E0DEC}">
      <dgm:prSet/>
      <dgm:spPr/>
      <dgm:t>
        <a:bodyPr/>
        <a:lstStyle/>
        <a:p>
          <a:endParaRPr lang="ru-RU"/>
        </a:p>
      </dgm:t>
    </dgm:pt>
    <dgm:pt modelId="{495919A1-BF8A-43EE-8EB9-7C33FB212024}" type="sibTrans" cxnId="{A9DF13C1-0783-466E-B181-8451E62E0DEC}">
      <dgm:prSet/>
      <dgm:spPr/>
      <dgm:t>
        <a:bodyPr/>
        <a:lstStyle/>
        <a:p>
          <a:endParaRPr lang="ru-RU"/>
        </a:p>
      </dgm:t>
    </dgm:pt>
    <dgm:pt modelId="{FE0D4BFA-D954-4878-A893-F038447AAFC5}">
      <dgm:prSet phldrT="[Текст]"/>
      <dgm:spPr/>
      <dgm:t>
        <a:bodyPr/>
        <a:lstStyle/>
        <a:p>
          <a:r>
            <a:rPr lang="ru-RU" dirty="0" smtClean="0"/>
            <a:t>8</a:t>
          </a:r>
          <a:endParaRPr lang="ru-RU" dirty="0"/>
        </a:p>
      </dgm:t>
    </dgm:pt>
    <dgm:pt modelId="{9EA1F167-D2C2-4BD0-BB02-A96883560665}" type="parTrans" cxnId="{B98DC60B-1AE2-43C6-A4F3-513DB12DDAA8}">
      <dgm:prSet/>
      <dgm:spPr/>
      <dgm:t>
        <a:bodyPr/>
        <a:lstStyle/>
        <a:p>
          <a:endParaRPr lang="ru-RU"/>
        </a:p>
      </dgm:t>
    </dgm:pt>
    <dgm:pt modelId="{5C0D4285-A813-4F58-A209-64CBE3E178BB}" type="sibTrans" cxnId="{B98DC60B-1AE2-43C6-A4F3-513DB12DDAA8}">
      <dgm:prSet/>
      <dgm:spPr/>
      <dgm:t>
        <a:bodyPr/>
        <a:lstStyle/>
        <a:p>
          <a:endParaRPr lang="ru-RU"/>
        </a:p>
      </dgm:t>
    </dgm:pt>
    <dgm:pt modelId="{9EF83046-6646-4E8F-8510-36089C11608B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1B1214F0-8398-49CE-8B76-D5C778521E3B}" type="parTrans" cxnId="{206756AC-3BC8-4904-AAC2-9D878BAE7CDE}">
      <dgm:prSet/>
      <dgm:spPr/>
      <dgm:t>
        <a:bodyPr/>
        <a:lstStyle/>
        <a:p>
          <a:endParaRPr lang="ru-RU"/>
        </a:p>
      </dgm:t>
    </dgm:pt>
    <dgm:pt modelId="{378F4F42-1244-4F07-B086-E6405AAE0BF6}" type="sibTrans" cxnId="{206756AC-3BC8-4904-AAC2-9D878BAE7CDE}">
      <dgm:prSet/>
      <dgm:spPr/>
      <dgm:t>
        <a:bodyPr/>
        <a:lstStyle/>
        <a:p>
          <a:endParaRPr lang="ru-RU"/>
        </a:p>
      </dgm:t>
    </dgm:pt>
    <dgm:pt modelId="{607923C2-34FA-4EB5-BA1B-88BB1E8769EF}">
      <dgm:prSet phldrT="[Текст]"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9813CCAA-D325-4B05-BF47-86B522D00EDD}" type="parTrans" cxnId="{D878F23A-D21F-4F2C-8C4F-391AD49029F4}">
      <dgm:prSet/>
      <dgm:spPr/>
      <dgm:t>
        <a:bodyPr/>
        <a:lstStyle/>
        <a:p>
          <a:endParaRPr lang="ru-RU"/>
        </a:p>
      </dgm:t>
    </dgm:pt>
    <dgm:pt modelId="{0C6B882B-EBFD-4779-9E7A-420369B7583C}" type="sibTrans" cxnId="{D878F23A-D21F-4F2C-8C4F-391AD49029F4}">
      <dgm:prSet/>
      <dgm:spPr/>
      <dgm:t>
        <a:bodyPr/>
        <a:lstStyle/>
        <a:p>
          <a:endParaRPr lang="ru-RU"/>
        </a:p>
      </dgm:t>
    </dgm:pt>
    <dgm:pt modelId="{104CF695-6EB6-4BC5-ACDF-7E545F152296}">
      <dgm:prSet phldrT="[Текст]"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44AFF3A4-7B7F-4AFF-9CD8-70F1F3FB591B}" type="parTrans" cxnId="{33C5ABB7-637A-41DD-99C1-8914FEF4B9F4}">
      <dgm:prSet/>
      <dgm:spPr/>
      <dgm:t>
        <a:bodyPr/>
        <a:lstStyle/>
        <a:p>
          <a:endParaRPr lang="ru-RU"/>
        </a:p>
      </dgm:t>
    </dgm:pt>
    <dgm:pt modelId="{858B9099-792A-4770-B021-EAC8C0321EBF}" type="sibTrans" cxnId="{33C5ABB7-637A-41DD-99C1-8914FEF4B9F4}">
      <dgm:prSet/>
      <dgm:spPr/>
      <dgm:t>
        <a:bodyPr/>
        <a:lstStyle/>
        <a:p>
          <a:endParaRPr lang="ru-RU"/>
        </a:p>
      </dgm:t>
    </dgm:pt>
    <dgm:pt modelId="{9E0F26F2-9A08-4FC3-B5E1-552845685A0C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81B06600-AFDD-434D-8EA0-96EEC398EF12}" type="parTrans" cxnId="{204BF216-6032-45DE-8178-BC77B0ED7C51}">
      <dgm:prSet/>
      <dgm:spPr/>
      <dgm:t>
        <a:bodyPr/>
        <a:lstStyle/>
        <a:p>
          <a:endParaRPr lang="ru-RU"/>
        </a:p>
      </dgm:t>
    </dgm:pt>
    <dgm:pt modelId="{B82E7FD4-C80D-4E61-995E-CFB4BCAED7AF}" type="sibTrans" cxnId="{204BF216-6032-45DE-8178-BC77B0ED7C51}">
      <dgm:prSet/>
      <dgm:spPr/>
      <dgm:t>
        <a:bodyPr/>
        <a:lstStyle/>
        <a:p>
          <a:endParaRPr lang="ru-RU"/>
        </a:p>
      </dgm:t>
    </dgm:pt>
    <dgm:pt modelId="{0DEE9962-D13A-42C1-8D4E-BA96605E9B40}">
      <dgm:prSet/>
      <dgm:spPr/>
      <dgm:t>
        <a:bodyPr/>
        <a:lstStyle/>
        <a:p>
          <a:r>
            <a:rPr lang="ru-RU" dirty="0" smtClean="0"/>
            <a:t>Дыхание</a:t>
          </a:r>
          <a:endParaRPr lang="ru-RU" dirty="0"/>
        </a:p>
      </dgm:t>
    </dgm:pt>
    <dgm:pt modelId="{B9EA1FC7-22D7-4F03-9A81-3678D3CF7F75}" type="parTrans" cxnId="{BF89CF8B-3C4D-4252-A844-4154307E64DF}">
      <dgm:prSet/>
      <dgm:spPr/>
      <dgm:t>
        <a:bodyPr/>
        <a:lstStyle/>
        <a:p>
          <a:endParaRPr lang="ru-RU"/>
        </a:p>
      </dgm:t>
    </dgm:pt>
    <dgm:pt modelId="{B8780A00-420F-4D12-9DC7-3E9B5ADFE85C}" type="sibTrans" cxnId="{BF89CF8B-3C4D-4252-A844-4154307E64DF}">
      <dgm:prSet/>
      <dgm:spPr/>
      <dgm:t>
        <a:bodyPr/>
        <a:lstStyle/>
        <a:p>
          <a:endParaRPr lang="ru-RU"/>
        </a:p>
      </dgm:t>
    </dgm:pt>
    <dgm:pt modelId="{A9F189A1-DE68-49A1-B6F3-E6862F20B80D}">
      <dgm:prSet/>
      <dgm:spPr/>
      <dgm:t>
        <a:bodyPr/>
        <a:lstStyle/>
        <a:p>
          <a:r>
            <a:rPr lang="ru-RU" dirty="0" smtClean="0"/>
            <a:t>Обмен веществ </a:t>
          </a:r>
          <a:endParaRPr lang="ru-RU" dirty="0"/>
        </a:p>
      </dgm:t>
    </dgm:pt>
    <dgm:pt modelId="{03504E42-18B6-4E7F-A0A6-177C7DDFE178}" type="parTrans" cxnId="{7BE960E5-6A1A-4D62-8F9A-18DC5F71A552}">
      <dgm:prSet/>
      <dgm:spPr/>
      <dgm:t>
        <a:bodyPr/>
        <a:lstStyle/>
        <a:p>
          <a:endParaRPr lang="ru-RU"/>
        </a:p>
      </dgm:t>
    </dgm:pt>
    <dgm:pt modelId="{3324FB28-0E7B-4441-8C05-778FDD0F8870}" type="sibTrans" cxnId="{7BE960E5-6A1A-4D62-8F9A-18DC5F71A552}">
      <dgm:prSet/>
      <dgm:spPr/>
      <dgm:t>
        <a:bodyPr/>
        <a:lstStyle/>
        <a:p>
          <a:endParaRPr lang="ru-RU"/>
        </a:p>
      </dgm:t>
    </dgm:pt>
    <dgm:pt modelId="{CEEC6047-DE31-4F68-8653-A5F2A2347A17}">
      <dgm:prSet/>
      <dgm:spPr/>
      <dgm:t>
        <a:bodyPr/>
        <a:lstStyle/>
        <a:p>
          <a:r>
            <a:rPr lang="ru-RU" dirty="0" smtClean="0"/>
            <a:t>Раздражимость</a:t>
          </a:r>
          <a:endParaRPr lang="ru-RU" dirty="0"/>
        </a:p>
      </dgm:t>
    </dgm:pt>
    <dgm:pt modelId="{915FF066-0E30-4D6E-A688-5B2DC762AF1B}" type="parTrans" cxnId="{6AE24716-D495-4AEA-915B-CF7DE6B9B9AD}">
      <dgm:prSet/>
      <dgm:spPr/>
      <dgm:t>
        <a:bodyPr/>
        <a:lstStyle/>
        <a:p>
          <a:endParaRPr lang="ru-RU"/>
        </a:p>
      </dgm:t>
    </dgm:pt>
    <dgm:pt modelId="{EE90FA97-9835-436A-BEF2-784E090FF9AD}" type="sibTrans" cxnId="{6AE24716-D495-4AEA-915B-CF7DE6B9B9AD}">
      <dgm:prSet/>
      <dgm:spPr/>
      <dgm:t>
        <a:bodyPr/>
        <a:lstStyle/>
        <a:p>
          <a:endParaRPr lang="ru-RU"/>
        </a:p>
      </dgm:t>
    </dgm:pt>
    <dgm:pt modelId="{531F59D5-8E0D-41E0-B703-482673EFEE21}">
      <dgm:prSet/>
      <dgm:spPr/>
      <dgm:t>
        <a:bodyPr/>
        <a:lstStyle/>
        <a:p>
          <a:r>
            <a:rPr lang="ru-RU" dirty="0" smtClean="0"/>
            <a:t>Размножение</a:t>
          </a:r>
          <a:endParaRPr lang="ru-RU" dirty="0"/>
        </a:p>
      </dgm:t>
    </dgm:pt>
    <dgm:pt modelId="{25B7E108-1B6B-406A-8A40-9C2ABD036B00}" type="parTrans" cxnId="{E3C695F9-C11E-4EF0-B886-56116B0420F3}">
      <dgm:prSet/>
      <dgm:spPr/>
      <dgm:t>
        <a:bodyPr/>
        <a:lstStyle/>
        <a:p>
          <a:endParaRPr lang="ru-RU"/>
        </a:p>
      </dgm:t>
    </dgm:pt>
    <dgm:pt modelId="{8CB6379E-15C0-4ADF-A8CE-985F77B3B0E9}" type="sibTrans" cxnId="{E3C695F9-C11E-4EF0-B886-56116B0420F3}">
      <dgm:prSet/>
      <dgm:spPr/>
      <dgm:t>
        <a:bodyPr/>
        <a:lstStyle/>
        <a:p>
          <a:endParaRPr lang="ru-RU"/>
        </a:p>
      </dgm:t>
    </dgm:pt>
    <dgm:pt modelId="{24FCB4A2-8DF9-473E-8323-56FC20B05CCC}">
      <dgm:prSet/>
      <dgm:spPr/>
      <dgm:t>
        <a:bodyPr/>
        <a:lstStyle/>
        <a:p>
          <a:r>
            <a:rPr lang="ru-RU" dirty="0" smtClean="0"/>
            <a:t>Рост </a:t>
          </a:r>
          <a:endParaRPr lang="ru-RU" dirty="0"/>
        </a:p>
      </dgm:t>
    </dgm:pt>
    <dgm:pt modelId="{5C8C66D2-CA24-441C-A04E-33AD8C48D636}" type="parTrans" cxnId="{6D313357-3CC4-4854-A9D7-108BB41264DB}">
      <dgm:prSet/>
      <dgm:spPr/>
      <dgm:t>
        <a:bodyPr/>
        <a:lstStyle/>
        <a:p>
          <a:endParaRPr lang="ru-RU"/>
        </a:p>
      </dgm:t>
    </dgm:pt>
    <dgm:pt modelId="{3191C577-7C79-4D59-868D-67804C8C4A17}" type="sibTrans" cxnId="{6D313357-3CC4-4854-A9D7-108BB41264DB}">
      <dgm:prSet/>
      <dgm:spPr/>
      <dgm:t>
        <a:bodyPr/>
        <a:lstStyle/>
        <a:p>
          <a:endParaRPr lang="ru-RU"/>
        </a:p>
      </dgm:t>
    </dgm:pt>
    <dgm:pt modelId="{36F58D43-83B5-4AF6-96A9-CA6759CB5B7D}" type="pres">
      <dgm:prSet presAssocID="{1B82B12E-A5D5-4067-9CB8-6F365688D3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4380975-B712-44FA-BA73-FF9AAB1EB275}" type="pres">
      <dgm:prSet presAssocID="{56461B21-08D5-4F5C-B5AE-19A962DE3343}" presName="composite" presStyleCnt="0"/>
      <dgm:spPr/>
    </dgm:pt>
    <dgm:pt modelId="{E9532819-5C73-441F-A7AE-08674D3917D2}" type="pres">
      <dgm:prSet presAssocID="{56461B21-08D5-4F5C-B5AE-19A962DE3343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B588B-9B43-4351-B8AD-958A640C256B}" type="pres">
      <dgm:prSet presAssocID="{56461B21-08D5-4F5C-B5AE-19A962DE3343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F6B30-6DA3-42AA-83F6-5543111C2998}" type="pres">
      <dgm:prSet presAssocID="{E69BAB98-B794-4605-B308-EC7AF3C3271F}" presName="sp" presStyleCnt="0"/>
      <dgm:spPr/>
    </dgm:pt>
    <dgm:pt modelId="{DEBD399C-FB58-4CCD-96DF-97EDA4BCD7F3}" type="pres">
      <dgm:prSet presAssocID="{9F3581A8-1A8C-45BC-A33F-4B76E7F136FF}" presName="composite" presStyleCnt="0"/>
      <dgm:spPr/>
    </dgm:pt>
    <dgm:pt modelId="{6005C1F0-8AF4-4259-BF23-48F28FED5472}" type="pres">
      <dgm:prSet presAssocID="{9F3581A8-1A8C-45BC-A33F-4B76E7F136FF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660CBD6-8A63-4217-B6CC-82E7FB8AE1F6}" type="pres">
      <dgm:prSet presAssocID="{9F3581A8-1A8C-45BC-A33F-4B76E7F136FF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806690-5C49-4FA0-A9CA-9550111CFA0A}" type="pres">
      <dgm:prSet presAssocID="{4069C25B-3341-46D9-A3BF-9B95E6EECF32}" presName="sp" presStyleCnt="0"/>
      <dgm:spPr/>
    </dgm:pt>
    <dgm:pt modelId="{549F82E3-F8B5-4D35-B9C9-9E0714662CCE}" type="pres">
      <dgm:prSet presAssocID="{A83C434C-1728-42BB-86FD-FD78D3496F1D}" presName="composite" presStyleCnt="0"/>
      <dgm:spPr/>
    </dgm:pt>
    <dgm:pt modelId="{568A16D0-5268-4C1B-B952-04B1EBC65D67}" type="pres">
      <dgm:prSet presAssocID="{A83C434C-1728-42BB-86FD-FD78D3496F1D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68AEC2B-C9D8-421E-9D1B-E114C166497A}" type="pres">
      <dgm:prSet presAssocID="{A83C434C-1728-42BB-86FD-FD78D3496F1D}" presName="descendantText" presStyleLbl="alignAcc1" presStyleIdx="2" presStyleCnt="8" custLinFactNeighborX="979" custLinFactNeighborY="-89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B3CBFA8-2A11-4ACA-8D48-66832DC5937C}" type="pres">
      <dgm:prSet presAssocID="{D62C3D5D-2520-4FFA-B200-00E323456B82}" presName="sp" presStyleCnt="0"/>
      <dgm:spPr/>
    </dgm:pt>
    <dgm:pt modelId="{4CB6F8A6-37CA-4C95-AF19-A1E26F4D2F37}" type="pres">
      <dgm:prSet presAssocID="{9EF83046-6646-4E8F-8510-36089C11608B}" presName="composite" presStyleCnt="0"/>
      <dgm:spPr/>
    </dgm:pt>
    <dgm:pt modelId="{754418E6-4433-4335-83A2-09C225DFE4D6}" type="pres">
      <dgm:prSet presAssocID="{9EF83046-6646-4E8F-8510-36089C11608B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6D1E2-10F9-4A11-9A6C-732A2857847C}" type="pres">
      <dgm:prSet presAssocID="{9EF83046-6646-4E8F-8510-36089C11608B}" presName="descendantText" presStyleLbl="alignAcc1" presStyleIdx="3" presStyleCnt="8" custLinFactNeighborX="-359" custLinFactNeighborY="61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D3F0449-C430-4437-8088-5BB91145A4CB}" type="pres">
      <dgm:prSet presAssocID="{378F4F42-1244-4F07-B086-E6405AAE0BF6}" presName="sp" presStyleCnt="0"/>
      <dgm:spPr/>
    </dgm:pt>
    <dgm:pt modelId="{493EED8D-4D4D-44A2-8271-92D2F8A4D10C}" type="pres">
      <dgm:prSet presAssocID="{607923C2-34FA-4EB5-BA1B-88BB1E8769EF}" presName="composite" presStyleCnt="0"/>
      <dgm:spPr/>
    </dgm:pt>
    <dgm:pt modelId="{D3E0154B-DD9C-451B-83D0-A14392CFD6E0}" type="pres">
      <dgm:prSet presAssocID="{607923C2-34FA-4EB5-BA1B-88BB1E8769EF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2E9998C-7218-43AE-957D-21F211F5099F}" type="pres">
      <dgm:prSet presAssocID="{607923C2-34FA-4EB5-BA1B-88BB1E8769EF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CD1CF-14E8-48A7-992C-984B017DDF4D}" type="pres">
      <dgm:prSet presAssocID="{0C6B882B-EBFD-4779-9E7A-420369B7583C}" presName="sp" presStyleCnt="0"/>
      <dgm:spPr/>
    </dgm:pt>
    <dgm:pt modelId="{37E77CD8-9D4B-4351-9432-9C22CF644AC5}" type="pres">
      <dgm:prSet presAssocID="{104CF695-6EB6-4BC5-ACDF-7E545F152296}" presName="composite" presStyleCnt="0"/>
      <dgm:spPr/>
    </dgm:pt>
    <dgm:pt modelId="{440627A6-6114-45F2-AE1D-8562BB1837E9}" type="pres">
      <dgm:prSet presAssocID="{104CF695-6EB6-4BC5-ACDF-7E545F152296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A883E3F-2180-4A12-BE1D-45E16A6DB5D9}" type="pres">
      <dgm:prSet presAssocID="{104CF695-6EB6-4BC5-ACDF-7E545F152296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17B35A-BA8F-45CC-9847-4E737195CC07}" type="pres">
      <dgm:prSet presAssocID="{858B9099-792A-4770-B021-EAC8C0321EBF}" presName="sp" presStyleCnt="0"/>
      <dgm:spPr/>
    </dgm:pt>
    <dgm:pt modelId="{C2779BA7-2422-4F89-8B46-DFB13AEC1E1F}" type="pres">
      <dgm:prSet presAssocID="{9E0F26F2-9A08-4FC3-B5E1-552845685A0C}" presName="composite" presStyleCnt="0"/>
      <dgm:spPr/>
    </dgm:pt>
    <dgm:pt modelId="{4948C8DB-9948-4396-A9D8-5BEA9B60C601}" type="pres">
      <dgm:prSet presAssocID="{9E0F26F2-9A08-4FC3-B5E1-552845685A0C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524D837-40EF-4339-8580-C06330D9FE4B}" type="pres">
      <dgm:prSet presAssocID="{9E0F26F2-9A08-4FC3-B5E1-552845685A0C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BC42554-7360-4DE1-86F1-6159F3272C74}" type="pres">
      <dgm:prSet presAssocID="{B82E7FD4-C80D-4E61-995E-CFB4BCAED7AF}" presName="sp" presStyleCnt="0"/>
      <dgm:spPr/>
    </dgm:pt>
    <dgm:pt modelId="{7A44B834-F842-48FF-BC5D-CB79F7B0FCC6}" type="pres">
      <dgm:prSet presAssocID="{FE0D4BFA-D954-4878-A893-F038447AAFC5}" presName="composite" presStyleCnt="0"/>
      <dgm:spPr/>
    </dgm:pt>
    <dgm:pt modelId="{36714A78-E099-49E5-9888-5C1AD45253A2}" type="pres">
      <dgm:prSet presAssocID="{FE0D4BFA-D954-4878-A893-F038447AAFC5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6982B89-1C3E-47AF-A35B-6C2D18BCC570}" type="pres">
      <dgm:prSet presAssocID="{FE0D4BFA-D954-4878-A893-F038447AAFC5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6497EE-6CCF-4D8E-AD81-FB76B629BE16}" type="presOf" srcId="{0DEE9962-D13A-42C1-8D4E-BA96605E9B40}" destId="{668AEC2B-C9D8-421E-9D1B-E114C166497A}" srcOrd="0" destOrd="0" presId="urn:microsoft.com/office/officeart/2005/8/layout/chevron2"/>
    <dgm:cxn modelId="{206756AC-3BC8-4904-AAC2-9D878BAE7CDE}" srcId="{1B82B12E-A5D5-4067-9CB8-6F365688D334}" destId="{9EF83046-6646-4E8F-8510-36089C11608B}" srcOrd="3" destOrd="0" parTransId="{1B1214F0-8398-49CE-8B76-D5C778521E3B}" sibTransId="{378F4F42-1244-4F07-B086-E6405AAE0BF6}"/>
    <dgm:cxn modelId="{1F74CE92-2864-4770-BBE9-563F4AE01EA0}" type="presOf" srcId="{7B65D633-D836-4D19-9E83-4A9833DA8656}" destId="{56982B89-1C3E-47AF-A35B-6C2D18BCC570}" srcOrd="0" destOrd="0" presId="urn:microsoft.com/office/officeart/2005/8/layout/chevron2"/>
    <dgm:cxn modelId="{4B1520FE-6671-4FBA-BE75-745837F04144}" type="presOf" srcId="{CEEC6047-DE31-4F68-8653-A5F2A2347A17}" destId="{C2E9998C-7218-43AE-957D-21F211F5099F}" srcOrd="0" destOrd="0" presId="urn:microsoft.com/office/officeart/2005/8/layout/chevron2"/>
    <dgm:cxn modelId="{33C5ABB7-637A-41DD-99C1-8914FEF4B9F4}" srcId="{1B82B12E-A5D5-4067-9CB8-6F365688D334}" destId="{104CF695-6EB6-4BC5-ACDF-7E545F152296}" srcOrd="5" destOrd="0" parTransId="{44AFF3A4-7B7F-4AFF-9CD8-70F1F3FB591B}" sibTransId="{858B9099-792A-4770-B021-EAC8C0321EBF}"/>
    <dgm:cxn modelId="{BF89CF8B-3C4D-4252-A844-4154307E64DF}" srcId="{A83C434C-1728-42BB-86FD-FD78D3496F1D}" destId="{0DEE9962-D13A-42C1-8D4E-BA96605E9B40}" srcOrd="0" destOrd="0" parTransId="{B9EA1FC7-22D7-4F03-9A81-3678D3CF7F75}" sibTransId="{B8780A00-420F-4D12-9DC7-3E9B5ADFE85C}"/>
    <dgm:cxn modelId="{B98DC60B-1AE2-43C6-A4F3-513DB12DDAA8}" srcId="{1B82B12E-A5D5-4067-9CB8-6F365688D334}" destId="{FE0D4BFA-D954-4878-A893-F038447AAFC5}" srcOrd="7" destOrd="0" parTransId="{9EA1F167-D2C2-4BD0-BB02-A96883560665}" sibTransId="{5C0D4285-A813-4F58-A209-64CBE3E178BB}"/>
    <dgm:cxn modelId="{493D6FC2-33E8-4A12-A076-A55C2BFC7481}" type="presOf" srcId="{A9F189A1-DE68-49A1-B6F3-E6862F20B80D}" destId="{9EB6D1E2-10F9-4A11-9A6C-732A2857847C}" srcOrd="0" destOrd="0" presId="urn:microsoft.com/office/officeart/2005/8/layout/chevron2"/>
    <dgm:cxn modelId="{204BF216-6032-45DE-8178-BC77B0ED7C51}" srcId="{1B82B12E-A5D5-4067-9CB8-6F365688D334}" destId="{9E0F26F2-9A08-4FC3-B5E1-552845685A0C}" srcOrd="6" destOrd="0" parTransId="{81B06600-AFDD-434D-8EA0-96EEC398EF12}" sibTransId="{B82E7FD4-C80D-4E61-995E-CFB4BCAED7AF}"/>
    <dgm:cxn modelId="{6CA5CC22-89AF-4AB5-9E53-E99F6102C096}" type="presOf" srcId="{A83C434C-1728-42BB-86FD-FD78D3496F1D}" destId="{568A16D0-5268-4C1B-B952-04B1EBC65D67}" srcOrd="0" destOrd="0" presId="urn:microsoft.com/office/officeart/2005/8/layout/chevron2"/>
    <dgm:cxn modelId="{6D313357-3CC4-4854-A9D7-108BB41264DB}" srcId="{9E0F26F2-9A08-4FC3-B5E1-552845685A0C}" destId="{24FCB4A2-8DF9-473E-8323-56FC20B05CCC}" srcOrd="0" destOrd="0" parTransId="{5C8C66D2-CA24-441C-A04E-33AD8C48D636}" sibTransId="{3191C577-7C79-4D59-868D-67804C8C4A17}"/>
    <dgm:cxn modelId="{1A6EE4A3-F7FF-4FBD-8F40-11D8446988FF}" type="presOf" srcId="{24FCB4A2-8DF9-473E-8323-56FC20B05CCC}" destId="{3524D837-40EF-4339-8580-C06330D9FE4B}" srcOrd="0" destOrd="0" presId="urn:microsoft.com/office/officeart/2005/8/layout/chevron2"/>
    <dgm:cxn modelId="{679BA6D9-4B45-489A-BA26-93E5179A56CA}" srcId="{1B82B12E-A5D5-4067-9CB8-6F365688D334}" destId="{9F3581A8-1A8C-45BC-A33F-4B76E7F136FF}" srcOrd="1" destOrd="0" parTransId="{90947D3E-ED67-4780-A4C2-5E1B54FC1694}" sibTransId="{4069C25B-3341-46D9-A3BF-9B95E6EECF32}"/>
    <dgm:cxn modelId="{15F67233-36AE-4FC4-9320-4DBFD7B7A039}" srcId="{9F3581A8-1A8C-45BC-A33F-4B76E7F136FF}" destId="{C0B64757-7BEC-4F16-9FCE-2185C0206016}" srcOrd="0" destOrd="0" parTransId="{C2B62AD2-15B3-44A5-B88C-47FB60063D50}" sibTransId="{09E74EB3-644F-4A08-B006-C2B99DA1EEA7}"/>
    <dgm:cxn modelId="{5C358C0B-D8BE-4B96-9190-AF36FB46B1BC}" type="presOf" srcId="{1B82B12E-A5D5-4067-9CB8-6F365688D334}" destId="{36F58D43-83B5-4AF6-96A9-CA6759CB5B7D}" srcOrd="0" destOrd="0" presId="urn:microsoft.com/office/officeart/2005/8/layout/chevron2"/>
    <dgm:cxn modelId="{B9747B88-123B-4CC2-9CF0-AF9F0BE844B0}" srcId="{1B82B12E-A5D5-4067-9CB8-6F365688D334}" destId="{A83C434C-1728-42BB-86FD-FD78D3496F1D}" srcOrd="2" destOrd="0" parTransId="{83221D56-C7CB-464D-83BF-6EE52272FE0A}" sibTransId="{D62C3D5D-2520-4FFA-B200-00E323456B82}"/>
    <dgm:cxn modelId="{6AE24716-D495-4AEA-915B-CF7DE6B9B9AD}" srcId="{607923C2-34FA-4EB5-BA1B-88BB1E8769EF}" destId="{CEEC6047-DE31-4F68-8653-A5F2A2347A17}" srcOrd="0" destOrd="0" parTransId="{915FF066-0E30-4D6E-A688-5B2DC762AF1B}" sibTransId="{EE90FA97-9835-436A-BEF2-784E090FF9AD}"/>
    <dgm:cxn modelId="{AB2740F1-FE7B-4929-A68E-BEF0A4C87351}" type="presOf" srcId="{FE0D4BFA-D954-4878-A893-F038447AAFC5}" destId="{36714A78-E099-49E5-9888-5C1AD45253A2}" srcOrd="0" destOrd="0" presId="urn:microsoft.com/office/officeart/2005/8/layout/chevron2"/>
    <dgm:cxn modelId="{6D439B7E-DA5D-4899-9C44-56C4ED393B88}" type="presOf" srcId="{56461B21-08D5-4F5C-B5AE-19A962DE3343}" destId="{E9532819-5C73-441F-A7AE-08674D3917D2}" srcOrd="0" destOrd="0" presId="urn:microsoft.com/office/officeart/2005/8/layout/chevron2"/>
    <dgm:cxn modelId="{E3C695F9-C11E-4EF0-B886-56116B0420F3}" srcId="{104CF695-6EB6-4BC5-ACDF-7E545F152296}" destId="{531F59D5-8E0D-41E0-B703-482673EFEE21}" srcOrd="0" destOrd="0" parTransId="{25B7E108-1B6B-406A-8A40-9C2ABD036B00}" sibTransId="{8CB6379E-15C0-4ADF-A8CE-985F77B3B0E9}"/>
    <dgm:cxn modelId="{0D272E69-CAF7-4FDA-92AB-1B7A4847E93C}" type="presOf" srcId="{9EF83046-6646-4E8F-8510-36089C11608B}" destId="{754418E6-4433-4335-83A2-09C225DFE4D6}" srcOrd="0" destOrd="0" presId="urn:microsoft.com/office/officeart/2005/8/layout/chevron2"/>
    <dgm:cxn modelId="{6B493283-10DF-4BE9-BDFF-CAB5D977E9E6}" srcId="{56461B21-08D5-4F5C-B5AE-19A962DE3343}" destId="{8CB3D9E3-13A6-4F1B-A299-8B6165C4C997}" srcOrd="0" destOrd="0" parTransId="{B601EBFE-E3E9-4039-905D-3A418FF7BB01}" sibTransId="{84ACBBF1-4552-4B83-80FC-5A8835A975E8}"/>
    <dgm:cxn modelId="{7BE960E5-6A1A-4D62-8F9A-18DC5F71A552}" srcId="{9EF83046-6646-4E8F-8510-36089C11608B}" destId="{A9F189A1-DE68-49A1-B6F3-E6862F20B80D}" srcOrd="0" destOrd="0" parTransId="{03504E42-18B6-4E7F-A0A6-177C7DDFE178}" sibTransId="{3324FB28-0E7B-4441-8C05-778FDD0F8870}"/>
    <dgm:cxn modelId="{A9DF13C1-0783-466E-B181-8451E62E0DEC}" srcId="{FE0D4BFA-D954-4878-A893-F038447AAFC5}" destId="{7B65D633-D836-4D19-9E83-4A9833DA8656}" srcOrd="0" destOrd="0" parTransId="{D234DFEC-070F-4134-9602-5379E1E55E7C}" sibTransId="{495919A1-BF8A-43EE-8EB9-7C33FB212024}"/>
    <dgm:cxn modelId="{6DA14A93-97E2-4625-B96B-FCC45690A401}" type="presOf" srcId="{9E0F26F2-9A08-4FC3-B5E1-552845685A0C}" destId="{4948C8DB-9948-4396-A9D8-5BEA9B60C601}" srcOrd="0" destOrd="0" presId="urn:microsoft.com/office/officeart/2005/8/layout/chevron2"/>
    <dgm:cxn modelId="{1AB71312-8563-4B24-B177-E2E0910AB9A0}" type="presOf" srcId="{8CB3D9E3-13A6-4F1B-A299-8B6165C4C997}" destId="{579B588B-9B43-4351-B8AD-958A640C256B}" srcOrd="0" destOrd="0" presId="urn:microsoft.com/office/officeart/2005/8/layout/chevron2"/>
    <dgm:cxn modelId="{28626B51-4B39-45AA-88A4-6586EE8A0578}" type="presOf" srcId="{C0B64757-7BEC-4F16-9FCE-2185C0206016}" destId="{3660CBD6-8A63-4217-B6CC-82E7FB8AE1F6}" srcOrd="0" destOrd="0" presId="urn:microsoft.com/office/officeart/2005/8/layout/chevron2"/>
    <dgm:cxn modelId="{47271681-9F2B-4139-AA94-C1F31173004D}" type="presOf" srcId="{607923C2-34FA-4EB5-BA1B-88BB1E8769EF}" destId="{D3E0154B-DD9C-451B-83D0-A14392CFD6E0}" srcOrd="0" destOrd="0" presId="urn:microsoft.com/office/officeart/2005/8/layout/chevron2"/>
    <dgm:cxn modelId="{DDA3B154-8FA9-4DDD-BC55-B6ACD901D213}" type="presOf" srcId="{531F59D5-8E0D-41E0-B703-482673EFEE21}" destId="{BA883E3F-2180-4A12-BE1D-45E16A6DB5D9}" srcOrd="0" destOrd="0" presId="urn:microsoft.com/office/officeart/2005/8/layout/chevron2"/>
    <dgm:cxn modelId="{2BF732D7-A823-463F-B53B-4BFF71F7E500}" srcId="{1B82B12E-A5D5-4067-9CB8-6F365688D334}" destId="{56461B21-08D5-4F5C-B5AE-19A962DE3343}" srcOrd="0" destOrd="0" parTransId="{079FECBF-C605-45EF-AAA1-44143C92A648}" sibTransId="{E69BAB98-B794-4605-B308-EC7AF3C3271F}"/>
    <dgm:cxn modelId="{D878F23A-D21F-4F2C-8C4F-391AD49029F4}" srcId="{1B82B12E-A5D5-4067-9CB8-6F365688D334}" destId="{607923C2-34FA-4EB5-BA1B-88BB1E8769EF}" srcOrd="4" destOrd="0" parTransId="{9813CCAA-D325-4B05-BF47-86B522D00EDD}" sibTransId="{0C6B882B-EBFD-4779-9E7A-420369B7583C}"/>
    <dgm:cxn modelId="{F1DC11B0-BE2D-473C-85D2-253444FA1C18}" type="presOf" srcId="{9F3581A8-1A8C-45BC-A33F-4B76E7F136FF}" destId="{6005C1F0-8AF4-4259-BF23-48F28FED5472}" srcOrd="0" destOrd="0" presId="urn:microsoft.com/office/officeart/2005/8/layout/chevron2"/>
    <dgm:cxn modelId="{87D5158C-E72E-42E4-B2A2-3D3FA41BF866}" type="presOf" srcId="{104CF695-6EB6-4BC5-ACDF-7E545F152296}" destId="{440627A6-6114-45F2-AE1D-8562BB1837E9}" srcOrd="0" destOrd="0" presId="urn:microsoft.com/office/officeart/2005/8/layout/chevron2"/>
    <dgm:cxn modelId="{36AE6FF9-57BA-4E6E-9C36-6F315A46DA7C}" type="presParOf" srcId="{36F58D43-83B5-4AF6-96A9-CA6759CB5B7D}" destId="{C4380975-B712-44FA-BA73-FF9AAB1EB275}" srcOrd="0" destOrd="0" presId="urn:microsoft.com/office/officeart/2005/8/layout/chevron2"/>
    <dgm:cxn modelId="{3064F094-4FC5-4960-97A3-D8A9C5DA1F89}" type="presParOf" srcId="{C4380975-B712-44FA-BA73-FF9AAB1EB275}" destId="{E9532819-5C73-441F-A7AE-08674D3917D2}" srcOrd="0" destOrd="0" presId="urn:microsoft.com/office/officeart/2005/8/layout/chevron2"/>
    <dgm:cxn modelId="{9AEA61F0-D104-45A4-A62D-683E5EB464D1}" type="presParOf" srcId="{C4380975-B712-44FA-BA73-FF9AAB1EB275}" destId="{579B588B-9B43-4351-B8AD-958A640C256B}" srcOrd="1" destOrd="0" presId="urn:microsoft.com/office/officeart/2005/8/layout/chevron2"/>
    <dgm:cxn modelId="{E74EED63-49D9-4879-9D05-EF4919D0C1A3}" type="presParOf" srcId="{36F58D43-83B5-4AF6-96A9-CA6759CB5B7D}" destId="{05DF6B30-6DA3-42AA-83F6-5543111C2998}" srcOrd="1" destOrd="0" presId="urn:microsoft.com/office/officeart/2005/8/layout/chevron2"/>
    <dgm:cxn modelId="{14A7AE2B-A30C-47F7-847C-6F885F5CA0AB}" type="presParOf" srcId="{36F58D43-83B5-4AF6-96A9-CA6759CB5B7D}" destId="{DEBD399C-FB58-4CCD-96DF-97EDA4BCD7F3}" srcOrd="2" destOrd="0" presId="urn:microsoft.com/office/officeart/2005/8/layout/chevron2"/>
    <dgm:cxn modelId="{508B1850-5C67-4342-9E5E-8CABDE50676C}" type="presParOf" srcId="{DEBD399C-FB58-4CCD-96DF-97EDA4BCD7F3}" destId="{6005C1F0-8AF4-4259-BF23-48F28FED5472}" srcOrd="0" destOrd="0" presId="urn:microsoft.com/office/officeart/2005/8/layout/chevron2"/>
    <dgm:cxn modelId="{34DD765A-805E-4CF0-B95D-8862F835F0CB}" type="presParOf" srcId="{DEBD399C-FB58-4CCD-96DF-97EDA4BCD7F3}" destId="{3660CBD6-8A63-4217-B6CC-82E7FB8AE1F6}" srcOrd="1" destOrd="0" presId="urn:microsoft.com/office/officeart/2005/8/layout/chevron2"/>
    <dgm:cxn modelId="{8CF1CF17-5195-4D08-91B3-D879D0DAC482}" type="presParOf" srcId="{36F58D43-83B5-4AF6-96A9-CA6759CB5B7D}" destId="{B3806690-5C49-4FA0-A9CA-9550111CFA0A}" srcOrd="3" destOrd="0" presId="urn:microsoft.com/office/officeart/2005/8/layout/chevron2"/>
    <dgm:cxn modelId="{CD3A4217-CA3C-48FB-935E-CF265642E46F}" type="presParOf" srcId="{36F58D43-83B5-4AF6-96A9-CA6759CB5B7D}" destId="{549F82E3-F8B5-4D35-B9C9-9E0714662CCE}" srcOrd="4" destOrd="0" presId="urn:microsoft.com/office/officeart/2005/8/layout/chevron2"/>
    <dgm:cxn modelId="{3D4510BB-6AC6-4E87-9578-58A40504F72F}" type="presParOf" srcId="{549F82E3-F8B5-4D35-B9C9-9E0714662CCE}" destId="{568A16D0-5268-4C1B-B952-04B1EBC65D67}" srcOrd="0" destOrd="0" presId="urn:microsoft.com/office/officeart/2005/8/layout/chevron2"/>
    <dgm:cxn modelId="{9373422A-9BF8-4CCA-A99E-1C00981B913C}" type="presParOf" srcId="{549F82E3-F8B5-4D35-B9C9-9E0714662CCE}" destId="{668AEC2B-C9D8-421E-9D1B-E114C166497A}" srcOrd="1" destOrd="0" presId="urn:microsoft.com/office/officeart/2005/8/layout/chevron2"/>
    <dgm:cxn modelId="{015BD359-AEB2-4261-95ED-58D030054A19}" type="presParOf" srcId="{36F58D43-83B5-4AF6-96A9-CA6759CB5B7D}" destId="{4B3CBFA8-2A11-4ACA-8D48-66832DC5937C}" srcOrd="5" destOrd="0" presId="urn:microsoft.com/office/officeart/2005/8/layout/chevron2"/>
    <dgm:cxn modelId="{B6ABF531-ABF5-4A8A-B00D-36823C8740A8}" type="presParOf" srcId="{36F58D43-83B5-4AF6-96A9-CA6759CB5B7D}" destId="{4CB6F8A6-37CA-4C95-AF19-A1E26F4D2F37}" srcOrd="6" destOrd="0" presId="urn:microsoft.com/office/officeart/2005/8/layout/chevron2"/>
    <dgm:cxn modelId="{24E6786A-1B3C-412A-819D-EDC25081EF9C}" type="presParOf" srcId="{4CB6F8A6-37CA-4C95-AF19-A1E26F4D2F37}" destId="{754418E6-4433-4335-83A2-09C225DFE4D6}" srcOrd="0" destOrd="0" presId="urn:microsoft.com/office/officeart/2005/8/layout/chevron2"/>
    <dgm:cxn modelId="{F9BDC9DC-88EF-4D52-A379-B7F853484706}" type="presParOf" srcId="{4CB6F8A6-37CA-4C95-AF19-A1E26F4D2F37}" destId="{9EB6D1E2-10F9-4A11-9A6C-732A2857847C}" srcOrd="1" destOrd="0" presId="urn:microsoft.com/office/officeart/2005/8/layout/chevron2"/>
    <dgm:cxn modelId="{0CB4338A-5CC3-495B-93CE-B67DE0C24385}" type="presParOf" srcId="{36F58D43-83B5-4AF6-96A9-CA6759CB5B7D}" destId="{4D3F0449-C430-4437-8088-5BB91145A4CB}" srcOrd="7" destOrd="0" presId="urn:microsoft.com/office/officeart/2005/8/layout/chevron2"/>
    <dgm:cxn modelId="{785E9D86-0E6C-4AF0-B26E-712B683A6F55}" type="presParOf" srcId="{36F58D43-83B5-4AF6-96A9-CA6759CB5B7D}" destId="{493EED8D-4D4D-44A2-8271-92D2F8A4D10C}" srcOrd="8" destOrd="0" presId="urn:microsoft.com/office/officeart/2005/8/layout/chevron2"/>
    <dgm:cxn modelId="{5CA30A8F-BD3C-463D-B143-DF78BE5EF7F0}" type="presParOf" srcId="{493EED8D-4D4D-44A2-8271-92D2F8A4D10C}" destId="{D3E0154B-DD9C-451B-83D0-A14392CFD6E0}" srcOrd="0" destOrd="0" presId="urn:microsoft.com/office/officeart/2005/8/layout/chevron2"/>
    <dgm:cxn modelId="{2175C862-CC1C-439D-AB5B-BBEEF18EE096}" type="presParOf" srcId="{493EED8D-4D4D-44A2-8271-92D2F8A4D10C}" destId="{C2E9998C-7218-43AE-957D-21F211F5099F}" srcOrd="1" destOrd="0" presId="urn:microsoft.com/office/officeart/2005/8/layout/chevron2"/>
    <dgm:cxn modelId="{1688EDE9-099B-49FE-8B30-ABD52576A61A}" type="presParOf" srcId="{36F58D43-83B5-4AF6-96A9-CA6759CB5B7D}" destId="{20DCD1CF-14E8-48A7-992C-984B017DDF4D}" srcOrd="9" destOrd="0" presId="urn:microsoft.com/office/officeart/2005/8/layout/chevron2"/>
    <dgm:cxn modelId="{C9EB2B94-CE43-4963-8BA9-706E5082ED65}" type="presParOf" srcId="{36F58D43-83B5-4AF6-96A9-CA6759CB5B7D}" destId="{37E77CD8-9D4B-4351-9432-9C22CF644AC5}" srcOrd="10" destOrd="0" presId="urn:microsoft.com/office/officeart/2005/8/layout/chevron2"/>
    <dgm:cxn modelId="{CE51EC7A-308F-438F-9532-2C5AE0213D22}" type="presParOf" srcId="{37E77CD8-9D4B-4351-9432-9C22CF644AC5}" destId="{440627A6-6114-45F2-AE1D-8562BB1837E9}" srcOrd="0" destOrd="0" presId="urn:microsoft.com/office/officeart/2005/8/layout/chevron2"/>
    <dgm:cxn modelId="{9DCC662E-1929-4B66-AC88-B68B4852667E}" type="presParOf" srcId="{37E77CD8-9D4B-4351-9432-9C22CF644AC5}" destId="{BA883E3F-2180-4A12-BE1D-45E16A6DB5D9}" srcOrd="1" destOrd="0" presId="urn:microsoft.com/office/officeart/2005/8/layout/chevron2"/>
    <dgm:cxn modelId="{6C701981-25B6-4C92-9729-E5CB03796980}" type="presParOf" srcId="{36F58D43-83B5-4AF6-96A9-CA6759CB5B7D}" destId="{4917B35A-BA8F-45CC-9847-4E737195CC07}" srcOrd="11" destOrd="0" presId="urn:microsoft.com/office/officeart/2005/8/layout/chevron2"/>
    <dgm:cxn modelId="{B3C6EDF8-F8B2-44DD-87DB-5FD7908133CA}" type="presParOf" srcId="{36F58D43-83B5-4AF6-96A9-CA6759CB5B7D}" destId="{C2779BA7-2422-4F89-8B46-DFB13AEC1E1F}" srcOrd="12" destOrd="0" presId="urn:microsoft.com/office/officeart/2005/8/layout/chevron2"/>
    <dgm:cxn modelId="{D1059DAF-B6D0-45A0-A413-3E93F758DEC1}" type="presParOf" srcId="{C2779BA7-2422-4F89-8B46-DFB13AEC1E1F}" destId="{4948C8DB-9948-4396-A9D8-5BEA9B60C601}" srcOrd="0" destOrd="0" presId="urn:microsoft.com/office/officeart/2005/8/layout/chevron2"/>
    <dgm:cxn modelId="{62A0EBC3-B8B0-4F67-93AA-B229CF02A642}" type="presParOf" srcId="{C2779BA7-2422-4F89-8B46-DFB13AEC1E1F}" destId="{3524D837-40EF-4339-8580-C06330D9FE4B}" srcOrd="1" destOrd="0" presId="urn:microsoft.com/office/officeart/2005/8/layout/chevron2"/>
    <dgm:cxn modelId="{DB8A3F0C-CBA2-43C7-B82C-656C5AF51D0B}" type="presParOf" srcId="{36F58D43-83B5-4AF6-96A9-CA6759CB5B7D}" destId="{CBC42554-7360-4DE1-86F1-6159F3272C74}" srcOrd="13" destOrd="0" presId="urn:microsoft.com/office/officeart/2005/8/layout/chevron2"/>
    <dgm:cxn modelId="{CA5F1DA7-545B-463E-ACEB-84B2D293F5E8}" type="presParOf" srcId="{36F58D43-83B5-4AF6-96A9-CA6759CB5B7D}" destId="{7A44B834-F842-48FF-BC5D-CB79F7B0FCC6}" srcOrd="14" destOrd="0" presId="urn:microsoft.com/office/officeart/2005/8/layout/chevron2"/>
    <dgm:cxn modelId="{32C59F15-857B-42CA-9953-95FA1FB55598}" type="presParOf" srcId="{7A44B834-F842-48FF-BC5D-CB79F7B0FCC6}" destId="{36714A78-E099-49E5-9888-5C1AD45253A2}" srcOrd="0" destOrd="0" presId="urn:microsoft.com/office/officeart/2005/8/layout/chevron2"/>
    <dgm:cxn modelId="{FD0475A9-D0F4-4B9C-BD12-B448645D0BDA}" type="presParOf" srcId="{7A44B834-F842-48FF-BC5D-CB79F7B0FCC6}" destId="{56982B89-1C3E-47AF-A35B-6C2D18BCC57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247F4E-90A2-4FA1-9133-C71E65CAD0E3}" type="doc">
      <dgm:prSet loTypeId="urn:microsoft.com/office/officeart/2005/8/layout/target2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267A4EA-6057-4724-8B6F-E904B2A83847}">
      <dgm:prSet phldrT="[Текст]" custT="1"/>
      <dgm:spPr/>
      <dgm:t>
        <a:bodyPr/>
        <a:lstStyle/>
        <a:p>
          <a:r>
            <a:rPr lang="ru-RU" sz="4000" b="1" i="1" dirty="0" smtClean="0"/>
            <a:t>Клетка- биосистема </a:t>
          </a:r>
          <a:endParaRPr lang="ru-RU" sz="4000" b="1" i="1" dirty="0"/>
        </a:p>
      </dgm:t>
    </dgm:pt>
    <dgm:pt modelId="{0B71F0AC-5FD3-40FA-A7E1-B5E968839A5D}" type="parTrans" cxnId="{478CB042-9903-4BE3-A81D-3588A996C975}">
      <dgm:prSet/>
      <dgm:spPr/>
      <dgm:t>
        <a:bodyPr/>
        <a:lstStyle/>
        <a:p>
          <a:endParaRPr lang="ru-RU"/>
        </a:p>
      </dgm:t>
    </dgm:pt>
    <dgm:pt modelId="{4BF5D026-E3F6-414A-9B6D-7DB7ADD9E1A6}" type="sibTrans" cxnId="{478CB042-9903-4BE3-A81D-3588A996C975}">
      <dgm:prSet/>
      <dgm:spPr/>
      <dgm:t>
        <a:bodyPr/>
        <a:lstStyle/>
        <a:p>
          <a:endParaRPr lang="ru-RU"/>
        </a:p>
      </dgm:t>
    </dgm:pt>
    <dgm:pt modelId="{377F93D2-A4D9-45BF-BAD2-A719071A730E}">
      <dgm:prSet phldrT="[Текст]"/>
      <dgm:spPr/>
      <dgm:t>
        <a:bodyPr/>
        <a:lstStyle/>
        <a:p>
          <a:r>
            <a:rPr lang="ru-RU" dirty="0" smtClean="0"/>
            <a:t>Мембрана </a:t>
          </a:r>
          <a:endParaRPr lang="ru-RU" dirty="0"/>
        </a:p>
      </dgm:t>
    </dgm:pt>
    <dgm:pt modelId="{26D6393F-851D-4C43-AD74-1366039D0BF5}" type="parTrans" cxnId="{9E4F1889-6E3A-4198-8ACA-13CC52A9B551}">
      <dgm:prSet/>
      <dgm:spPr/>
      <dgm:t>
        <a:bodyPr/>
        <a:lstStyle/>
        <a:p>
          <a:endParaRPr lang="ru-RU"/>
        </a:p>
      </dgm:t>
    </dgm:pt>
    <dgm:pt modelId="{F92EF749-A03A-4DDB-892B-A2314C65253E}" type="sibTrans" cxnId="{9E4F1889-6E3A-4198-8ACA-13CC52A9B551}">
      <dgm:prSet/>
      <dgm:spPr/>
      <dgm:t>
        <a:bodyPr/>
        <a:lstStyle/>
        <a:p>
          <a:endParaRPr lang="ru-RU"/>
        </a:p>
      </dgm:t>
    </dgm:pt>
    <dgm:pt modelId="{90A54247-2307-4CC8-8551-08BFBDAE3C4D}">
      <dgm:prSet phldrT="[Текст]"/>
      <dgm:spPr/>
      <dgm:t>
        <a:bodyPr/>
        <a:lstStyle/>
        <a:p>
          <a:r>
            <a:rPr lang="ru-RU" dirty="0" smtClean="0"/>
            <a:t>Клеточная стенка  </a:t>
          </a:r>
          <a:endParaRPr lang="ru-RU" dirty="0"/>
        </a:p>
      </dgm:t>
    </dgm:pt>
    <dgm:pt modelId="{B14E4102-BF3C-4950-B119-34FE5FFE7B2F}" type="parTrans" cxnId="{3D5EFC2A-C7CE-4AA0-B4E6-D3C0DA6D3FC5}">
      <dgm:prSet/>
      <dgm:spPr/>
      <dgm:t>
        <a:bodyPr/>
        <a:lstStyle/>
        <a:p>
          <a:endParaRPr lang="ru-RU"/>
        </a:p>
      </dgm:t>
    </dgm:pt>
    <dgm:pt modelId="{5EE8A711-65B2-4A90-9EA2-E1E74FC14FC3}" type="sibTrans" cxnId="{3D5EFC2A-C7CE-4AA0-B4E6-D3C0DA6D3FC5}">
      <dgm:prSet/>
      <dgm:spPr/>
      <dgm:t>
        <a:bodyPr/>
        <a:lstStyle/>
        <a:p>
          <a:endParaRPr lang="ru-RU"/>
        </a:p>
      </dgm:t>
    </dgm:pt>
    <dgm:pt modelId="{F7554A2D-239D-4206-AC3A-FF9C30FDB18A}">
      <dgm:prSet phldrT="[Текст]"/>
      <dgm:spPr/>
      <dgm:t>
        <a:bodyPr/>
        <a:lstStyle/>
        <a:p>
          <a:r>
            <a:rPr lang="ru-RU" dirty="0" smtClean="0"/>
            <a:t>цитоплазма</a:t>
          </a:r>
          <a:endParaRPr lang="ru-RU" dirty="0"/>
        </a:p>
      </dgm:t>
    </dgm:pt>
    <dgm:pt modelId="{0070DB90-F51A-4AB0-B7A5-C9E484676BDC}" type="parTrans" cxnId="{60E6B431-5BD5-4164-B64C-16FE44EBDE3F}">
      <dgm:prSet/>
      <dgm:spPr/>
      <dgm:t>
        <a:bodyPr/>
        <a:lstStyle/>
        <a:p>
          <a:endParaRPr lang="ru-RU"/>
        </a:p>
      </dgm:t>
    </dgm:pt>
    <dgm:pt modelId="{467B1F6A-2475-49B4-B513-3257FA634C37}" type="sibTrans" cxnId="{60E6B431-5BD5-4164-B64C-16FE44EBDE3F}">
      <dgm:prSet/>
      <dgm:spPr/>
      <dgm:t>
        <a:bodyPr/>
        <a:lstStyle/>
        <a:p>
          <a:endParaRPr lang="ru-RU"/>
        </a:p>
      </dgm:t>
    </dgm:pt>
    <dgm:pt modelId="{DAFE0A47-FF85-4E91-B7C6-E788949BABA8}">
      <dgm:prSet phldrT="[Текст]"/>
      <dgm:spPr/>
      <dgm:t>
        <a:bodyPr/>
        <a:lstStyle/>
        <a:p>
          <a:r>
            <a:rPr lang="ru-RU" dirty="0" smtClean="0"/>
            <a:t>Непрерывная работа всех частей клетки обеспечивает ее жизнь как единого целого.</a:t>
          </a:r>
          <a:endParaRPr lang="ru-RU" dirty="0"/>
        </a:p>
      </dgm:t>
    </dgm:pt>
    <dgm:pt modelId="{E1888981-046F-4DA2-88DB-02D91B1EB6CB}" type="sibTrans" cxnId="{B55FA5E5-6B76-4165-8099-738C0E7E33F5}">
      <dgm:prSet/>
      <dgm:spPr/>
      <dgm:t>
        <a:bodyPr/>
        <a:lstStyle/>
        <a:p>
          <a:endParaRPr lang="ru-RU"/>
        </a:p>
      </dgm:t>
    </dgm:pt>
    <dgm:pt modelId="{1CF7EE73-5A02-4633-BDC1-963D5A57B8C4}" type="parTrans" cxnId="{B55FA5E5-6B76-4165-8099-738C0E7E33F5}">
      <dgm:prSet/>
      <dgm:spPr/>
      <dgm:t>
        <a:bodyPr/>
        <a:lstStyle/>
        <a:p>
          <a:endParaRPr lang="ru-RU"/>
        </a:p>
      </dgm:t>
    </dgm:pt>
    <dgm:pt modelId="{E35193AD-B65C-4A89-9907-81E4A5126D78}">
      <dgm:prSet phldrT="[Текст]"/>
      <dgm:spPr/>
      <dgm:t>
        <a:bodyPr/>
        <a:lstStyle/>
        <a:p>
          <a:r>
            <a:rPr lang="ru-RU" dirty="0" smtClean="0"/>
            <a:t>От работы одной части клетки зависит работа всех остальных частей </a:t>
          </a:r>
          <a:endParaRPr lang="ru-RU" dirty="0"/>
        </a:p>
      </dgm:t>
    </dgm:pt>
    <dgm:pt modelId="{E9578832-B6C5-47D9-960C-D5F88CCCE963}" type="sibTrans" cxnId="{4655761C-5014-486D-ADCF-2075465292E7}">
      <dgm:prSet/>
      <dgm:spPr/>
      <dgm:t>
        <a:bodyPr/>
        <a:lstStyle/>
        <a:p>
          <a:endParaRPr lang="ru-RU"/>
        </a:p>
      </dgm:t>
    </dgm:pt>
    <dgm:pt modelId="{BCBE288D-8896-4E2D-85B5-1B14F13072A2}" type="parTrans" cxnId="{4655761C-5014-486D-ADCF-2075465292E7}">
      <dgm:prSet/>
      <dgm:spPr/>
      <dgm:t>
        <a:bodyPr/>
        <a:lstStyle/>
        <a:p>
          <a:endParaRPr lang="ru-RU"/>
        </a:p>
      </dgm:t>
    </dgm:pt>
    <dgm:pt modelId="{4E9DBC91-3D57-442C-B506-479BCCB29C9A}">
      <dgm:prSet phldrT="[Текст]"/>
      <dgm:spPr/>
      <dgm:t>
        <a:bodyPr/>
        <a:lstStyle/>
        <a:p>
          <a:r>
            <a:rPr lang="ru-RU" dirty="0" smtClean="0"/>
            <a:t>Клетка- живая система</a:t>
          </a:r>
          <a:endParaRPr lang="ru-RU" dirty="0"/>
        </a:p>
      </dgm:t>
    </dgm:pt>
    <dgm:pt modelId="{B90DC530-CF57-4F61-8FF1-87679A136645}" type="sibTrans" cxnId="{38854FBD-8BAB-4E73-AC6F-5D7F13844ACB}">
      <dgm:prSet/>
      <dgm:spPr/>
      <dgm:t>
        <a:bodyPr/>
        <a:lstStyle/>
        <a:p>
          <a:endParaRPr lang="ru-RU"/>
        </a:p>
      </dgm:t>
    </dgm:pt>
    <dgm:pt modelId="{CE1867B0-2258-4ED1-BEE5-7BCA210EACB8}" type="parTrans" cxnId="{38854FBD-8BAB-4E73-AC6F-5D7F13844ACB}">
      <dgm:prSet/>
      <dgm:spPr/>
      <dgm:t>
        <a:bodyPr/>
        <a:lstStyle/>
        <a:p>
          <a:endParaRPr lang="ru-RU"/>
        </a:p>
      </dgm:t>
    </dgm:pt>
    <dgm:pt modelId="{9CA362DA-77ED-4A01-8CA0-887A9ADDDD02}">
      <dgm:prSet phldrT="[Текст]"/>
      <dgm:spPr/>
      <dgm:t>
        <a:bodyPr/>
        <a:lstStyle/>
        <a:p>
          <a:r>
            <a:rPr lang="ru-RU" dirty="0" smtClean="0"/>
            <a:t>Органоиды клетки</a:t>
          </a:r>
          <a:endParaRPr lang="ru-RU" dirty="0"/>
        </a:p>
      </dgm:t>
    </dgm:pt>
    <dgm:pt modelId="{0A2CCBC6-9D9D-47E5-BDE7-4F0CAE545DAD}" type="sibTrans" cxnId="{E58D50B0-4535-4CD8-8400-9C9B48ABBE36}">
      <dgm:prSet/>
      <dgm:spPr/>
      <dgm:t>
        <a:bodyPr/>
        <a:lstStyle/>
        <a:p>
          <a:endParaRPr lang="ru-RU"/>
        </a:p>
      </dgm:t>
    </dgm:pt>
    <dgm:pt modelId="{49168821-DBC3-45FC-AF6E-649863763AE2}" type="parTrans" cxnId="{E58D50B0-4535-4CD8-8400-9C9B48ABBE36}">
      <dgm:prSet/>
      <dgm:spPr/>
      <dgm:t>
        <a:bodyPr/>
        <a:lstStyle/>
        <a:p>
          <a:endParaRPr lang="ru-RU"/>
        </a:p>
      </dgm:t>
    </dgm:pt>
    <dgm:pt modelId="{15E1910F-DEEA-46A8-879D-2DA67B107FEB}">
      <dgm:prSet phldrT="[Текст]"/>
      <dgm:spPr/>
      <dgm:t>
        <a:bodyPr/>
        <a:lstStyle/>
        <a:p>
          <a:r>
            <a:rPr lang="ru-RU" dirty="0" smtClean="0"/>
            <a:t>Ядро</a:t>
          </a:r>
          <a:endParaRPr lang="ru-RU" dirty="0"/>
        </a:p>
      </dgm:t>
    </dgm:pt>
    <dgm:pt modelId="{2465713A-4DC0-4045-A14D-AECB19677572}" type="sibTrans" cxnId="{DFF1D3EA-FDBC-481A-9E51-15F302F4F187}">
      <dgm:prSet/>
      <dgm:spPr/>
      <dgm:t>
        <a:bodyPr/>
        <a:lstStyle/>
        <a:p>
          <a:endParaRPr lang="ru-RU"/>
        </a:p>
      </dgm:t>
    </dgm:pt>
    <dgm:pt modelId="{ED73EE8C-F961-4B5A-A39B-16DCB43F1909}" type="parTrans" cxnId="{DFF1D3EA-FDBC-481A-9E51-15F302F4F187}">
      <dgm:prSet/>
      <dgm:spPr/>
      <dgm:t>
        <a:bodyPr/>
        <a:lstStyle/>
        <a:p>
          <a:endParaRPr lang="ru-RU"/>
        </a:p>
      </dgm:t>
    </dgm:pt>
    <dgm:pt modelId="{EB63D5CE-4719-47A7-A872-D27B6AABC2F6}" type="pres">
      <dgm:prSet presAssocID="{1F247F4E-90A2-4FA1-9133-C71E65CAD0E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270981-2C04-4B79-A5C8-E0B96F2589DC}" type="pres">
      <dgm:prSet presAssocID="{1F247F4E-90A2-4FA1-9133-C71E65CAD0E3}" presName="outerBox" presStyleCnt="0"/>
      <dgm:spPr/>
      <dgm:t>
        <a:bodyPr/>
        <a:lstStyle/>
        <a:p>
          <a:endParaRPr lang="ru-RU"/>
        </a:p>
      </dgm:t>
    </dgm:pt>
    <dgm:pt modelId="{9A56C885-3871-4ECF-AFFF-1AC7D5E04455}" type="pres">
      <dgm:prSet presAssocID="{1F247F4E-90A2-4FA1-9133-C71E65CAD0E3}" presName="outerBoxParent" presStyleLbl="node1" presStyleIdx="0" presStyleCnt="3" custLinFactNeighborX="877" custLinFactNeighborY="-3750"/>
      <dgm:spPr/>
      <dgm:t>
        <a:bodyPr/>
        <a:lstStyle/>
        <a:p>
          <a:endParaRPr lang="ru-RU"/>
        </a:p>
      </dgm:t>
    </dgm:pt>
    <dgm:pt modelId="{47910ECE-C2D3-4476-91F3-054D7D9927B0}" type="pres">
      <dgm:prSet presAssocID="{1F247F4E-90A2-4FA1-9133-C71E65CAD0E3}" presName="outerBoxChildren" presStyleCnt="0"/>
      <dgm:spPr/>
      <dgm:t>
        <a:bodyPr/>
        <a:lstStyle/>
        <a:p>
          <a:endParaRPr lang="ru-RU"/>
        </a:p>
      </dgm:t>
    </dgm:pt>
    <dgm:pt modelId="{6695A47D-3A20-427B-8D35-28693B2E058F}" type="pres">
      <dgm:prSet presAssocID="{377F93D2-A4D9-45BF-BAD2-A719071A730E}" presName="oChild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DD5C-5B4F-46DA-BF82-81ADFCFA5EC8}" type="pres">
      <dgm:prSet presAssocID="{F92EF749-A03A-4DDB-892B-A2314C65253E}" presName="outerSibTrans" presStyleCnt="0"/>
      <dgm:spPr/>
      <dgm:t>
        <a:bodyPr/>
        <a:lstStyle/>
        <a:p>
          <a:endParaRPr lang="ru-RU"/>
        </a:p>
      </dgm:t>
    </dgm:pt>
    <dgm:pt modelId="{88470592-74B6-4655-AB9D-D3AA111BC68B}" type="pres">
      <dgm:prSet presAssocID="{90A54247-2307-4CC8-8551-08BFBDAE3C4D}" presName="oChild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90CF7-BDF9-4EEA-918B-637516A42509}" type="pres">
      <dgm:prSet presAssocID="{1F247F4E-90A2-4FA1-9133-C71E65CAD0E3}" presName="middleBox" presStyleCnt="0"/>
      <dgm:spPr/>
      <dgm:t>
        <a:bodyPr/>
        <a:lstStyle/>
        <a:p>
          <a:endParaRPr lang="ru-RU"/>
        </a:p>
      </dgm:t>
    </dgm:pt>
    <dgm:pt modelId="{26E41BD6-7101-4D06-A9C0-78981B2767C8}" type="pres">
      <dgm:prSet presAssocID="{1F247F4E-90A2-4FA1-9133-C71E65CAD0E3}" presName="middleBoxParent" presStyleLbl="node1" presStyleIdx="1" presStyleCnt="3"/>
      <dgm:spPr/>
      <dgm:t>
        <a:bodyPr/>
        <a:lstStyle/>
        <a:p>
          <a:endParaRPr lang="ru-RU"/>
        </a:p>
      </dgm:t>
    </dgm:pt>
    <dgm:pt modelId="{493C7FE1-4F4A-4920-80A2-6769E1118EEE}" type="pres">
      <dgm:prSet presAssocID="{1F247F4E-90A2-4FA1-9133-C71E65CAD0E3}" presName="middleBoxChildren" presStyleCnt="0"/>
      <dgm:spPr/>
      <dgm:t>
        <a:bodyPr/>
        <a:lstStyle/>
        <a:p>
          <a:endParaRPr lang="ru-RU"/>
        </a:p>
      </dgm:t>
    </dgm:pt>
    <dgm:pt modelId="{587B5B55-00AF-4BEE-B84B-3BA4B7026D1C}" type="pres">
      <dgm:prSet presAssocID="{15E1910F-DEEA-46A8-879D-2DA67B107FEB}" presName="mChild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46726-F022-45DE-BB71-D06DA5FFDC1A}" type="pres">
      <dgm:prSet presAssocID="{2465713A-4DC0-4045-A14D-AECB19677572}" presName="middleSibTrans" presStyleCnt="0"/>
      <dgm:spPr/>
      <dgm:t>
        <a:bodyPr/>
        <a:lstStyle/>
        <a:p>
          <a:endParaRPr lang="ru-RU"/>
        </a:p>
      </dgm:t>
    </dgm:pt>
    <dgm:pt modelId="{F450E256-1BCA-4EA3-85C5-0B77B37B0FA5}" type="pres">
      <dgm:prSet presAssocID="{9CA362DA-77ED-4A01-8CA0-887A9ADDDD02}" presName="mChild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ADCC7-22B6-4A3E-9796-1E4347D2E473}" type="pres">
      <dgm:prSet presAssocID="{1F247F4E-90A2-4FA1-9133-C71E65CAD0E3}" presName="centerBox" presStyleCnt="0"/>
      <dgm:spPr/>
      <dgm:t>
        <a:bodyPr/>
        <a:lstStyle/>
        <a:p>
          <a:endParaRPr lang="ru-RU"/>
        </a:p>
      </dgm:t>
    </dgm:pt>
    <dgm:pt modelId="{F14BF13D-A5D4-4B92-9127-6ADB5CA9D3E0}" type="pres">
      <dgm:prSet presAssocID="{1F247F4E-90A2-4FA1-9133-C71E65CAD0E3}" presName="centerBoxParent" presStyleLbl="node1" presStyleIdx="2" presStyleCnt="3"/>
      <dgm:spPr/>
      <dgm:t>
        <a:bodyPr/>
        <a:lstStyle/>
        <a:p>
          <a:endParaRPr lang="ru-RU"/>
        </a:p>
      </dgm:t>
    </dgm:pt>
    <dgm:pt modelId="{F7D5DCC7-CB3E-4C18-A373-716BE08694FF}" type="pres">
      <dgm:prSet presAssocID="{1F247F4E-90A2-4FA1-9133-C71E65CAD0E3}" presName="centerBoxChildren" presStyleCnt="0"/>
      <dgm:spPr/>
      <dgm:t>
        <a:bodyPr/>
        <a:lstStyle/>
        <a:p>
          <a:endParaRPr lang="ru-RU"/>
        </a:p>
      </dgm:t>
    </dgm:pt>
    <dgm:pt modelId="{237CEE31-5496-4283-85D1-165CB5415C40}" type="pres">
      <dgm:prSet presAssocID="{E35193AD-B65C-4A89-9907-81E4A5126D78}" presName="cChild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E9BA2D-446A-42D7-AA00-93C1A61F2A4B}" type="pres">
      <dgm:prSet presAssocID="{E9578832-B6C5-47D9-960C-D5F88CCCE963}" presName="centerSibTrans" presStyleCnt="0"/>
      <dgm:spPr/>
      <dgm:t>
        <a:bodyPr/>
        <a:lstStyle/>
        <a:p>
          <a:endParaRPr lang="ru-RU"/>
        </a:p>
      </dgm:t>
    </dgm:pt>
    <dgm:pt modelId="{38B382FC-2EC9-4A47-914D-48E4349AD284}" type="pres">
      <dgm:prSet presAssocID="{DAFE0A47-FF85-4E91-B7C6-E788949BABA8}" presName="cChild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0F3B9E-641C-4B8F-AC2A-CDA79432DCF7}" type="presOf" srcId="{E35193AD-B65C-4A89-9907-81E4A5126D78}" destId="{237CEE31-5496-4283-85D1-165CB5415C40}" srcOrd="0" destOrd="0" presId="urn:microsoft.com/office/officeart/2005/8/layout/target2"/>
    <dgm:cxn modelId="{9E4F1889-6E3A-4198-8ACA-13CC52A9B551}" srcId="{D267A4EA-6057-4724-8B6F-E904B2A83847}" destId="{377F93D2-A4D9-45BF-BAD2-A719071A730E}" srcOrd="0" destOrd="0" parTransId="{26D6393F-851D-4C43-AD74-1366039D0BF5}" sibTransId="{F92EF749-A03A-4DDB-892B-A2314C65253E}"/>
    <dgm:cxn modelId="{4655761C-5014-486D-ADCF-2075465292E7}" srcId="{4E9DBC91-3D57-442C-B506-479BCCB29C9A}" destId="{E35193AD-B65C-4A89-9907-81E4A5126D78}" srcOrd="0" destOrd="0" parTransId="{BCBE288D-8896-4E2D-85B5-1B14F13072A2}" sibTransId="{E9578832-B6C5-47D9-960C-D5F88CCCE963}"/>
    <dgm:cxn modelId="{6D54F14E-A189-4277-9463-91A13CF13482}" type="presOf" srcId="{F7554A2D-239D-4206-AC3A-FF9C30FDB18A}" destId="{26E41BD6-7101-4D06-A9C0-78981B2767C8}" srcOrd="0" destOrd="0" presId="urn:microsoft.com/office/officeart/2005/8/layout/target2"/>
    <dgm:cxn modelId="{478CB042-9903-4BE3-A81D-3588A996C975}" srcId="{1F247F4E-90A2-4FA1-9133-C71E65CAD0E3}" destId="{D267A4EA-6057-4724-8B6F-E904B2A83847}" srcOrd="0" destOrd="0" parTransId="{0B71F0AC-5FD3-40FA-A7E1-B5E968839A5D}" sibTransId="{4BF5D026-E3F6-414A-9B6D-7DB7ADD9E1A6}"/>
    <dgm:cxn modelId="{193BC79D-D904-4006-A810-1ABDC18B9C19}" type="presOf" srcId="{377F93D2-A4D9-45BF-BAD2-A719071A730E}" destId="{6695A47D-3A20-427B-8D35-28693B2E058F}" srcOrd="0" destOrd="0" presId="urn:microsoft.com/office/officeart/2005/8/layout/target2"/>
    <dgm:cxn modelId="{60E6B431-5BD5-4164-B64C-16FE44EBDE3F}" srcId="{1F247F4E-90A2-4FA1-9133-C71E65CAD0E3}" destId="{F7554A2D-239D-4206-AC3A-FF9C30FDB18A}" srcOrd="1" destOrd="0" parTransId="{0070DB90-F51A-4AB0-B7A5-C9E484676BDC}" sibTransId="{467B1F6A-2475-49B4-B513-3257FA634C37}"/>
    <dgm:cxn modelId="{CDD8A17E-9833-433E-BB50-FE1A2617098F}" type="presOf" srcId="{9CA362DA-77ED-4A01-8CA0-887A9ADDDD02}" destId="{F450E256-1BCA-4EA3-85C5-0B77B37B0FA5}" srcOrd="0" destOrd="0" presId="urn:microsoft.com/office/officeart/2005/8/layout/target2"/>
    <dgm:cxn modelId="{94EE577B-6BB5-46D7-AEDD-B8A3D3BF27F5}" type="presOf" srcId="{15E1910F-DEEA-46A8-879D-2DA67B107FEB}" destId="{587B5B55-00AF-4BEE-B84B-3BA4B7026D1C}" srcOrd="0" destOrd="0" presId="urn:microsoft.com/office/officeart/2005/8/layout/target2"/>
    <dgm:cxn modelId="{691228DF-D947-42A3-94CB-7C7E733EF6CB}" type="presOf" srcId="{DAFE0A47-FF85-4E91-B7C6-E788949BABA8}" destId="{38B382FC-2EC9-4A47-914D-48E4349AD284}" srcOrd="0" destOrd="0" presId="urn:microsoft.com/office/officeart/2005/8/layout/target2"/>
    <dgm:cxn modelId="{DFF1D3EA-FDBC-481A-9E51-15F302F4F187}" srcId="{F7554A2D-239D-4206-AC3A-FF9C30FDB18A}" destId="{15E1910F-DEEA-46A8-879D-2DA67B107FEB}" srcOrd="0" destOrd="0" parTransId="{ED73EE8C-F961-4B5A-A39B-16DCB43F1909}" sibTransId="{2465713A-4DC0-4045-A14D-AECB19677572}"/>
    <dgm:cxn modelId="{3D5EFC2A-C7CE-4AA0-B4E6-D3C0DA6D3FC5}" srcId="{D267A4EA-6057-4724-8B6F-E904B2A83847}" destId="{90A54247-2307-4CC8-8551-08BFBDAE3C4D}" srcOrd="1" destOrd="0" parTransId="{B14E4102-BF3C-4950-B119-34FE5FFE7B2F}" sibTransId="{5EE8A711-65B2-4A90-9EA2-E1E74FC14FC3}"/>
    <dgm:cxn modelId="{38854FBD-8BAB-4E73-AC6F-5D7F13844ACB}" srcId="{1F247F4E-90A2-4FA1-9133-C71E65CAD0E3}" destId="{4E9DBC91-3D57-442C-B506-479BCCB29C9A}" srcOrd="2" destOrd="0" parTransId="{CE1867B0-2258-4ED1-BEE5-7BCA210EACB8}" sibTransId="{B90DC530-CF57-4F61-8FF1-87679A136645}"/>
    <dgm:cxn modelId="{1C4C1F36-3B3F-43B2-8DF2-FDCA0842C786}" type="presOf" srcId="{1F247F4E-90A2-4FA1-9133-C71E65CAD0E3}" destId="{EB63D5CE-4719-47A7-A872-D27B6AABC2F6}" srcOrd="0" destOrd="0" presId="urn:microsoft.com/office/officeart/2005/8/layout/target2"/>
    <dgm:cxn modelId="{3428E816-9A33-4D79-8010-6E7F6B42B5E3}" type="presOf" srcId="{D267A4EA-6057-4724-8B6F-E904B2A83847}" destId="{9A56C885-3871-4ECF-AFFF-1AC7D5E04455}" srcOrd="0" destOrd="0" presId="urn:microsoft.com/office/officeart/2005/8/layout/target2"/>
    <dgm:cxn modelId="{B55FA5E5-6B76-4165-8099-738C0E7E33F5}" srcId="{4E9DBC91-3D57-442C-B506-479BCCB29C9A}" destId="{DAFE0A47-FF85-4E91-B7C6-E788949BABA8}" srcOrd="1" destOrd="0" parTransId="{1CF7EE73-5A02-4633-BDC1-963D5A57B8C4}" sibTransId="{E1888981-046F-4DA2-88DB-02D91B1EB6CB}"/>
    <dgm:cxn modelId="{E58D50B0-4535-4CD8-8400-9C9B48ABBE36}" srcId="{F7554A2D-239D-4206-AC3A-FF9C30FDB18A}" destId="{9CA362DA-77ED-4A01-8CA0-887A9ADDDD02}" srcOrd="1" destOrd="0" parTransId="{49168821-DBC3-45FC-AF6E-649863763AE2}" sibTransId="{0A2CCBC6-9D9D-47E5-BDE7-4F0CAE545DAD}"/>
    <dgm:cxn modelId="{F126F316-FD47-4CDD-9BA7-C274CA31DC58}" type="presOf" srcId="{90A54247-2307-4CC8-8551-08BFBDAE3C4D}" destId="{88470592-74B6-4655-AB9D-D3AA111BC68B}" srcOrd="0" destOrd="0" presId="urn:microsoft.com/office/officeart/2005/8/layout/target2"/>
    <dgm:cxn modelId="{FC78E895-2F3C-4D3D-8F4E-8DC5C0FAA033}" type="presOf" srcId="{4E9DBC91-3D57-442C-B506-479BCCB29C9A}" destId="{F14BF13D-A5D4-4B92-9127-6ADB5CA9D3E0}" srcOrd="0" destOrd="0" presId="urn:microsoft.com/office/officeart/2005/8/layout/target2"/>
    <dgm:cxn modelId="{F9337A36-8C30-4274-81F0-1BDC137CC1EF}" type="presParOf" srcId="{EB63D5CE-4719-47A7-A872-D27B6AABC2F6}" destId="{D5270981-2C04-4B79-A5C8-E0B96F2589DC}" srcOrd="0" destOrd="0" presId="urn:microsoft.com/office/officeart/2005/8/layout/target2"/>
    <dgm:cxn modelId="{19630374-0690-4D0B-99F2-0B5B18AAEB62}" type="presParOf" srcId="{D5270981-2C04-4B79-A5C8-E0B96F2589DC}" destId="{9A56C885-3871-4ECF-AFFF-1AC7D5E04455}" srcOrd="0" destOrd="0" presId="urn:microsoft.com/office/officeart/2005/8/layout/target2"/>
    <dgm:cxn modelId="{61ED5C7B-659D-43DB-A75D-0212B6AA6B81}" type="presParOf" srcId="{D5270981-2C04-4B79-A5C8-E0B96F2589DC}" destId="{47910ECE-C2D3-4476-91F3-054D7D9927B0}" srcOrd="1" destOrd="0" presId="urn:microsoft.com/office/officeart/2005/8/layout/target2"/>
    <dgm:cxn modelId="{F6E15420-8569-4C11-AEE0-04306B2C0946}" type="presParOf" srcId="{47910ECE-C2D3-4476-91F3-054D7D9927B0}" destId="{6695A47D-3A20-427B-8D35-28693B2E058F}" srcOrd="0" destOrd="0" presId="urn:microsoft.com/office/officeart/2005/8/layout/target2"/>
    <dgm:cxn modelId="{4AEC4E0E-71E0-4651-B72F-2C9F9CDCD316}" type="presParOf" srcId="{47910ECE-C2D3-4476-91F3-054D7D9927B0}" destId="{33E0DD5C-5B4F-46DA-BF82-81ADFCFA5EC8}" srcOrd="1" destOrd="0" presId="urn:microsoft.com/office/officeart/2005/8/layout/target2"/>
    <dgm:cxn modelId="{C5A24A9D-EEF7-46A5-AA52-06F4C6C38FF6}" type="presParOf" srcId="{47910ECE-C2D3-4476-91F3-054D7D9927B0}" destId="{88470592-74B6-4655-AB9D-D3AA111BC68B}" srcOrd="2" destOrd="0" presId="urn:microsoft.com/office/officeart/2005/8/layout/target2"/>
    <dgm:cxn modelId="{7A331FD4-0F98-4B64-96A6-A29B97C9F0EB}" type="presParOf" srcId="{EB63D5CE-4719-47A7-A872-D27B6AABC2F6}" destId="{35290CF7-BDF9-4EEA-918B-637516A42509}" srcOrd="1" destOrd="0" presId="urn:microsoft.com/office/officeart/2005/8/layout/target2"/>
    <dgm:cxn modelId="{311887AC-7BB6-485F-B1FC-F65C1308D74A}" type="presParOf" srcId="{35290CF7-BDF9-4EEA-918B-637516A42509}" destId="{26E41BD6-7101-4D06-A9C0-78981B2767C8}" srcOrd="0" destOrd="0" presId="urn:microsoft.com/office/officeart/2005/8/layout/target2"/>
    <dgm:cxn modelId="{ABD2ABDC-C91E-4EDB-B6EC-F56863D7285B}" type="presParOf" srcId="{35290CF7-BDF9-4EEA-918B-637516A42509}" destId="{493C7FE1-4F4A-4920-80A2-6769E1118EEE}" srcOrd="1" destOrd="0" presId="urn:microsoft.com/office/officeart/2005/8/layout/target2"/>
    <dgm:cxn modelId="{AF4C73B0-AD7B-4F10-95E9-A7A57DC8E463}" type="presParOf" srcId="{493C7FE1-4F4A-4920-80A2-6769E1118EEE}" destId="{587B5B55-00AF-4BEE-B84B-3BA4B7026D1C}" srcOrd="0" destOrd="0" presId="urn:microsoft.com/office/officeart/2005/8/layout/target2"/>
    <dgm:cxn modelId="{4E6A0FD5-1B7C-4BA7-8B8C-11CCBA9BBFD4}" type="presParOf" srcId="{493C7FE1-4F4A-4920-80A2-6769E1118EEE}" destId="{F5546726-F022-45DE-BB71-D06DA5FFDC1A}" srcOrd="1" destOrd="0" presId="urn:microsoft.com/office/officeart/2005/8/layout/target2"/>
    <dgm:cxn modelId="{922587D2-B09D-4DEF-BF13-F1207872709A}" type="presParOf" srcId="{493C7FE1-4F4A-4920-80A2-6769E1118EEE}" destId="{F450E256-1BCA-4EA3-85C5-0B77B37B0FA5}" srcOrd="2" destOrd="0" presId="urn:microsoft.com/office/officeart/2005/8/layout/target2"/>
    <dgm:cxn modelId="{05B57238-8E4B-480C-AF48-04928A6AA449}" type="presParOf" srcId="{EB63D5CE-4719-47A7-A872-D27B6AABC2F6}" destId="{188ADCC7-22B6-4A3E-9796-1E4347D2E473}" srcOrd="2" destOrd="0" presId="urn:microsoft.com/office/officeart/2005/8/layout/target2"/>
    <dgm:cxn modelId="{893782F3-3B03-4666-BA17-14A26D28B2D7}" type="presParOf" srcId="{188ADCC7-22B6-4A3E-9796-1E4347D2E473}" destId="{F14BF13D-A5D4-4B92-9127-6ADB5CA9D3E0}" srcOrd="0" destOrd="0" presId="urn:microsoft.com/office/officeart/2005/8/layout/target2"/>
    <dgm:cxn modelId="{DC8C880B-21D1-4B92-A164-0049D6462449}" type="presParOf" srcId="{188ADCC7-22B6-4A3E-9796-1E4347D2E473}" destId="{F7D5DCC7-CB3E-4C18-A373-716BE08694FF}" srcOrd="1" destOrd="0" presId="urn:microsoft.com/office/officeart/2005/8/layout/target2"/>
    <dgm:cxn modelId="{1B85E1C7-8C35-40E5-9A36-8F98E32591E2}" type="presParOf" srcId="{F7D5DCC7-CB3E-4C18-A373-716BE08694FF}" destId="{237CEE31-5496-4283-85D1-165CB5415C40}" srcOrd="0" destOrd="0" presId="urn:microsoft.com/office/officeart/2005/8/layout/target2"/>
    <dgm:cxn modelId="{E6666750-B271-4AF4-BC7A-FECAA5FD9170}" type="presParOf" srcId="{F7D5DCC7-CB3E-4C18-A373-716BE08694FF}" destId="{03E9BA2D-446A-42D7-AA00-93C1A61F2A4B}" srcOrd="1" destOrd="0" presId="urn:microsoft.com/office/officeart/2005/8/layout/target2"/>
    <dgm:cxn modelId="{A1A90510-DEBB-4AF7-960B-2E0D4A311F30}" type="presParOf" srcId="{F7D5DCC7-CB3E-4C18-A373-716BE08694FF}" destId="{38B382FC-2EC9-4A47-914D-48E4349AD284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ECE2FE-5EA4-4623-8BB6-B0E6DF610D91}" type="doc">
      <dgm:prSet loTypeId="urn:microsoft.com/office/officeart/2005/8/layout/pyramid2" loCatId="pyramid" qsTypeId="urn:microsoft.com/office/officeart/2005/8/quickstyle/3d2" qsCatId="3D" csTypeId="urn:microsoft.com/office/officeart/2005/8/colors/colorful3" csCatId="colorful" phldr="1"/>
      <dgm:spPr/>
    </dgm:pt>
    <dgm:pt modelId="{AFDA8EF1-9B6A-4910-A4F5-AA32AF4142D9}">
      <dgm:prSet phldrT="[Текст]"/>
      <dgm:spPr/>
      <dgm:t>
        <a:bodyPr/>
        <a:lstStyle/>
        <a:p>
          <a:r>
            <a:rPr lang="ru-RU" i="1" dirty="0" smtClean="0"/>
            <a:t>Оболочка толстая, упругая, состоит из целлюлозы- клетчатки</a:t>
          </a:r>
          <a:endParaRPr lang="ru-RU" i="1" dirty="0"/>
        </a:p>
      </dgm:t>
    </dgm:pt>
    <dgm:pt modelId="{8034B85B-B3F8-4AA5-B88B-7296FD0059F9}" type="parTrans" cxnId="{389D2FCE-8E3A-41A5-AAB6-4285684A8E83}">
      <dgm:prSet/>
      <dgm:spPr/>
      <dgm:t>
        <a:bodyPr/>
        <a:lstStyle/>
        <a:p>
          <a:endParaRPr lang="ru-RU"/>
        </a:p>
      </dgm:t>
    </dgm:pt>
    <dgm:pt modelId="{C112E162-32FA-4D42-9ED2-F9224B9DB8F8}" type="sibTrans" cxnId="{389D2FCE-8E3A-41A5-AAB6-4285684A8E83}">
      <dgm:prSet/>
      <dgm:spPr/>
      <dgm:t>
        <a:bodyPr/>
        <a:lstStyle/>
        <a:p>
          <a:endParaRPr lang="ru-RU"/>
        </a:p>
      </dgm:t>
    </dgm:pt>
    <dgm:pt modelId="{45EA7B47-60E3-4F46-A6BA-3A478CF6FE23}">
      <dgm:prSet phldrT="[Текст]"/>
      <dgm:spPr/>
      <dgm:t>
        <a:bodyPr/>
        <a:lstStyle/>
        <a:p>
          <a:r>
            <a:rPr lang="ru-RU" i="1" dirty="0" smtClean="0"/>
            <a:t>Имеются пластиды</a:t>
          </a:r>
          <a:endParaRPr lang="ru-RU" i="1" dirty="0"/>
        </a:p>
      </dgm:t>
    </dgm:pt>
    <dgm:pt modelId="{026E7B4D-CE99-4AD1-82FA-EB17AD9D018B}" type="parTrans" cxnId="{F573D6C4-20AF-45B6-BB18-E9DA5232BE0A}">
      <dgm:prSet/>
      <dgm:spPr/>
      <dgm:t>
        <a:bodyPr/>
        <a:lstStyle/>
        <a:p>
          <a:endParaRPr lang="ru-RU"/>
        </a:p>
      </dgm:t>
    </dgm:pt>
    <dgm:pt modelId="{27F92A63-6D43-4FC8-B813-45E7A6A30590}" type="sibTrans" cxnId="{F573D6C4-20AF-45B6-BB18-E9DA5232BE0A}">
      <dgm:prSet/>
      <dgm:spPr/>
      <dgm:t>
        <a:bodyPr/>
        <a:lstStyle/>
        <a:p>
          <a:endParaRPr lang="ru-RU"/>
        </a:p>
      </dgm:t>
    </dgm:pt>
    <dgm:pt modelId="{8B5082D4-EAC7-4079-8C84-5B9B29794AC9}">
      <dgm:prSet phldrT="[Текст]"/>
      <dgm:spPr/>
      <dgm:t>
        <a:bodyPr/>
        <a:lstStyle/>
        <a:p>
          <a:r>
            <a:rPr lang="ru-RU" i="1" dirty="0" smtClean="0"/>
            <a:t>Развита система вакуолей или одна крупная центральная вакуоль.</a:t>
          </a:r>
          <a:endParaRPr lang="ru-RU" i="1" dirty="0"/>
        </a:p>
      </dgm:t>
    </dgm:pt>
    <dgm:pt modelId="{EE464181-403D-49CD-9192-0CE5C8738AA4}" type="parTrans" cxnId="{302514BE-C7BC-4738-BDD2-4D65C9756AA2}">
      <dgm:prSet/>
      <dgm:spPr/>
      <dgm:t>
        <a:bodyPr/>
        <a:lstStyle/>
        <a:p>
          <a:endParaRPr lang="ru-RU"/>
        </a:p>
      </dgm:t>
    </dgm:pt>
    <dgm:pt modelId="{1948EB3B-25B8-46EF-AA81-939930731D73}" type="sibTrans" cxnId="{302514BE-C7BC-4738-BDD2-4D65C9756AA2}">
      <dgm:prSet/>
      <dgm:spPr/>
      <dgm:t>
        <a:bodyPr/>
        <a:lstStyle/>
        <a:p>
          <a:endParaRPr lang="ru-RU"/>
        </a:p>
      </dgm:t>
    </dgm:pt>
    <dgm:pt modelId="{EB2FF22A-3887-4146-8C1C-D8491F981772}" type="pres">
      <dgm:prSet presAssocID="{04ECE2FE-5EA4-4623-8BB6-B0E6DF610D91}" presName="compositeShape" presStyleCnt="0">
        <dgm:presLayoutVars>
          <dgm:dir/>
          <dgm:resizeHandles/>
        </dgm:presLayoutVars>
      </dgm:prSet>
      <dgm:spPr/>
    </dgm:pt>
    <dgm:pt modelId="{C52DDE07-0379-4DF9-A517-274AFFF8BA77}" type="pres">
      <dgm:prSet presAssocID="{04ECE2FE-5EA4-4623-8BB6-B0E6DF610D91}" presName="pyramid" presStyleLbl="node1" presStyleIdx="0" presStyleCnt="1"/>
      <dgm:spPr/>
    </dgm:pt>
    <dgm:pt modelId="{8837627A-299E-4980-88E3-46BB3E694D07}" type="pres">
      <dgm:prSet presAssocID="{04ECE2FE-5EA4-4623-8BB6-B0E6DF610D91}" presName="theList" presStyleCnt="0"/>
      <dgm:spPr/>
    </dgm:pt>
    <dgm:pt modelId="{4B808044-4AC5-4A07-9746-62F67D7EA738}" type="pres">
      <dgm:prSet presAssocID="{AFDA8EF1-9B6A-4910-A4F5-AA32AF4142D9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2FBE2-F2A2-4EF5-B063-06DE3ABA9E3C}" type="pres">
      <dgm:prSet presAssocID="{AFDA8EF1-9B6A-4910-A4F5-AA32AF4142D9}" presName="aSpace" presStyleCnt="0"/>
      <dgm:spPr/>
    </dgm:pt>
    <dgm:pt modelId="{ADE001F2-9923-4775-8466-7DE0BBE921E0}" type="pres">
      <dgm:prSet presAssocID="{45EA7B47-60E3-4F46-A6BA-3A478CF6FE2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7DD3F-4666-4CD2-9E8F-15FA83318638}" type="pres">
      <dgm:prSet presAssocID="{45EA7B47-60E3-4F46-A6BA-3A478CF6FE23}" presName="aSpace" presStyleCnt="0"/>
      <dgm:spPr/>
    </dgm:pt>
    <dgm:pt modelId="{6BB7FB95-DB07-4382-867E-D0E3E1E481B4}" type="pres">
      <dgm:prSet presAssocID="{8B5082D4-EAC7-4079-8C84-5B9B29794AC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F5E39-0473-41F4-8A6B-569E1798A5BA}" type="pres">
      <dgm:prSet presAssocID="{8B5082D4-EAC7-4079-8C84-5B9B29794AC9}" presName="aSpace" presStyleCnt="0"/>
      <dgm:spPr/>
    </dgm:pt>
  </dgm:ptLst>
  <dgm:cxnLst>
    <dgm:cxn modelId="{3776BD91-3C20-44AF-B240-749534C96BEE}" type="presOf" srcId="{04ECE2FE-5EA4-4623-8BB6-B0E6DF610D91}" destId="{EB2FF22A-3887-4146-8C1C-D8491F981772}" srcOrd="0" destOrd="0" presId="urn:microsoft.com/office/officeart/2005/8/layout/pyramid2"/>
    <dgm:cxn modelId="{47D0ED30-A33C-443D-B487-E80CB96DF647}" type="presOf" srcId="{AFDA8EF1-9B6A-4910-A4F5-AA32AF4142D9}" destId="{4B808044-4AC5-4A07-9746-62F67D7EA738}" srcOrd="0" destOrd="0" presId="urn:microsoft.com/office/officeart/2005/8/layout/pyramid2"/>
    <dgm:cxn modelId="{302514BE-C7BC-4738-BDD2-4D65C9756AA2}" srcId="{04ECE2FE-5EA4-4623-8BB6-B0E6DF610D91}" destId="{8B5082D4-EAC7-4079-8C84-5B9B29794AC9}" srcOrd="2" destOrd="0" parTransId="{EE464181-403D-49CD-9192-0CE5C8738AA4}" sibTransId="{1948EB3B-25B8-46EF-AA81-939930731D73}"/>
    <dgm:cxn modelId="{9E65CACF-ACC9-4E01-BB39-C61238C52582}" type="presOf" srcId="{8B5082D4-EAC7-4079-8C84-5B9B29794AC9}" destId="{6BB7FB95-DB07-4382-867E-D0E3E1E481B4}" srcOrd="0" destOrd="0" presId="urn:microsoft.com/office/officeart/2005/8/layout/pyramid2"/>
    <dgm:cxn modelId="{4222B77C-94F8-4AE7-A304-455A94E3F331}" type="presOf" srcId="{45EA7B47-60E3-4F46-A6BA-3A478CF6FE23}" destId="{ADE001F2-9923-4775-8466-7DE0BBE921E0}" srcOrd="0" destOrd="0" presId="urn:microsoft.com/office/officeart/2005/8/layout/pyramid2"/>
    <dgm:cxn modelId="{F573D6C4-20AF-45B6-BB18-E9DA5232BE0A}" srcId="{04ECE2FE-5EA4-4623-8BB6-B0E6DF610D91}" destId="{45EA7B47-60E3-4F46-A6BA-3A478CF6FE23}" srcOrd="1" destOrd="0" parTransId="{026E7B4D-CE99-4AD1-82FA-EB17AD9D018B}" sibTransId="{27F92A63-6D43-4FC8-B813-45E7A6A30590}"/>
    <dgm:cxn modelId="{389D2FCE-8E3A-41A5-AAB6-4285684A8E83}" srcId="{04ECE2FE-5EA4-4623-8BB6-B0E6DF610D91}" destId="{AFDA8EF1-9B6A-4910-A4F5-AA32AF4142D9}" srcOrd="0" destOrd="0" parTransId="{8034B85B-B3F8-4AA5-B88B-7296FD0059F9}" sibTransId="{C112E162-32FA-4D42-9ED2-F9224B9DB8F8}"/>
    <dgm:cxn modelId="{3D8FDC14-A37F-444C-8676-598EF1730499}" type="presParOf" srcId="{EB2FF22A-3887-4146-8C1C-D8491F981772}" destId="{C52DDE07-0379-4DF9-A517-274AFFF8BA77}" srcOrd="0" destOrd="0" presId="urn:microsoft.com/office/officeart/2005/8/layout/pyramid2"/>
    <dgm:cxn modelId="{005B54EF-4BB3-47E3-8A64-82BB20542585}" type="presParOf" srcId="{EB2FF22A-3887-4146-8C1C-D8491F981772}" destId="{8837627A-299E-4980-88E3-46BB3E694D07}" srcOrd="1" destOrd="0" presId="urn:microsoft.com/office/officeart/2005/8/layout/pyramid2"/>
    <dgm:cxn modelId="{518A70CF-4FCB-4B25-8F0B-02D97BCE1362}" type="presParOf" srcId="{8837627A-299E-4980-88E3-46BB3E694D07}" destId="{4B808044-4AC5-4A07-9746-62F67D7EA738}" srcOrd="0" destOrd="0" presId="urn:microsoft.com/office/officeart/2005/8/layout/pyramid2"/>
    <dgm:cxn modelId="{87515C2F-9FB7-4DC8-92CE-1E5D15890130}" type="presParOf" srcId="{8837627A-299E-4980-88E3-46BB3E694D07}" destId="{A592FBE2-F2A2-4EF5-B063-06DE3ABA9E3C}" srcOrd="1" destOrd="0" presId="urn:microsoft.com/office/officeart/2005/8/layout/pyramid2"/>
    <dgm:cxn modelId="{5FF11EEC-FB15-4C0D-B28F-F1923F62BC71}" type="presParOf" srcId="{8837627A-299E-4980-88E3-46BB3E694D07}" destId="{ADE001F2-9923-4775-8466-7DE0BBE921E0}" srcOrd="2" destOrd="0" presId="urn:microsoft.com/office/officeart/2005/8/layout/pyramid2"/>
    <dgm:cxn modelId="{A8D40311-F3FA-4FBD-A90E-9D90AB6CF43B}" type="presParOf" srcId="{8837627A-299E-4980-88E3-46BB3E694D07}" destId="{2FF7DD3F-4666-4CD2-9E8F-15FA83318638}" srcOrd="3" destOrd="0" presId="urn:microsoft.com/office/officeart/2005/8/layout/pyramid2"/>
    <dgm:cxn modelId="{C13B5E46-3FEC-4B51-9352-53795359EDB6}" type="presParOf" srcId="{8837627A-299E-4980-88E3-46BB3E694D07}" destId="{6BB7FB95-DB07-4382-867E-D0E3E1E481B4}" srcOrd="4" destOrd="0" presId="urn:microsoft.com/office/officeart/2005/8/layout/pyramid2"/>
    <dgm:cxn modelId="{C541EEF3-835D-48C0-BCBD-D75414DE5E05}" type="presParOf" srcId="{8837627A-299E-4980-88E3-46BB3E694D07}" destId="{1A3F5E39-0473-41F4-8A6B-569E1798A5B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D436A-5CD9-43E8-A747-B297E6960C3D}">
      <dsp:nvSpPr>
        <dsp:cNvPr id="0" name=""/>
        <dsp:cNvSpPr/>
      </dsp:nvSpPr>
      <dsp:spPr>
        <a:xfrm>
          <a:off x="457203" y="0"/>
          <a:ext cx="2598241" cy="1299120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Пластиды</a:t>
          </a:r>
          <a:endParaRPr lang="ru-RU" sz="4400" kern="1200" dirty="0"/>
        </a:p>
      </dsp:txBody>
      <dsp:txXfrm>
        <a:off x="495253" y="38050"/>
        <a:ext cx="2522141" cy="1223020"/>
      </dsp:txXfrm>
    </dsp:sp>
    <dsp:sp modelId="{77A9E9BC-EA4D-4BA5-870F-D18D532DE075}">
      <dsp:nvSpPr>
        <dsp:cNvPr id="0" name=""/>
        <dsp:cNvSpPr/>
      </dsp:nvSpPr>
      <dsp:spPr>
        <a:xfrm>
          <a:off x="717028" y="1299120"/>
          <a:ext cx="578363" cy="1103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3044"/>
              </a:lnTo>
              <a:lnTo>
                <a:pt x="578363" y="1103044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22566400-E097-4432-8B81-704A6672C6BB}">
      <dsp:nvSpPr>
        <dsp:cNvPr id="0" name=""/>
        <dsp:cNvSpPr/>
      </dsp:nvSpPr>
      <dsp:spPr>
        <a:xfrm>
          <a:off x="1295391" y="1752604"/>
          <a:ext cx="2078593" cy="129912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Хлоропласты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1333441" y="1790654"/>
        <a:ext cx="2002493" cy="1223020"/>
      </dsp:txXfrm>
    </dsp:sp>
    <dsp:sp modelId="{5E5092DF-813E-4D33-817E-E9C38A134AC0}">
      <dsp:nvSpPr>
        <dsp:cNvPr id="0" name=""/>
        <dsp:cNvSpPr/>
      </dsp:nvSpPr>
      <dsp:spPr>
        <a:xfrm>
          <a:off x="717028" y="1299120"/>
          <a:ext cx="654564" cy="2703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3236"/>
              </a:lnTo>
              <a:lnTo>
                <a:pt x="654564" y="2703236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C27FD82E-6D70-4639-B180-DDB5CB89A27E}">
      <dsp:nvSpPr>
        <dsp:cNvPr id="0" name=""/>
        <dsp:cNvSpPr/>
      </dsp:nvSpPr>
      <dsp:spPr>
        <a:xfrm>
          <a:off x="1371592" y="3352796"/>
          <a:ext cx="2078593" cy="1299120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Хромопласты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1409642" y="3390846"/>
        <a:ext cx="2002493" cy="1223020"/>
      </dsp:txXfrm>
    </dsp:sp>
    <dsp:sp modelId="{BDD2B0BF-E15F-495F-9362-C2461DC93803}">
      <dsp:nvSpPr>
        <dsp:cNvPr id="0" name=""/>
        <dsp:cNvSpPr/>
      </dsp:nvSpPr>
      <dsp:spPr>
        <a:xfrm>
          <a:off x="717028" y="1299120"/>
          <a:ext cx="654564" cy="4223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3518"/>
              </a:lnTo>
              <a:lnTo>
                <a:pt x="654564" y="4223518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8A51A374-E13A-4707-9A0F-7E71E7725D94}">
      <dsp:nvSpPr>
        <dsp:cNvPr id="0" name=""/>
        <dsp:cNvSpPr/>
      </dsp:nvSpPr>
      <dsp:spPr>
        <a:xfrm>
          <a:off x="1371592" y="4873079"/>
          <a:ext cx="2078593" cy="1299120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Лейкопласты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1409642" y="4911129"/>
        <a:ext cx="2002493" cy="1223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32819-5C73-441F-A7AE-08674D3917D2}">
      <dsp:nvSpPr>
        <dsp:cNvPr id="0" name=""/>
        <dsp:cNvSpPr/>
      </dsp:nvSpPr>
      <dsp:spPr>
        <a:xfrm rot="5400000">
          <a:off x="-98271" y="99898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1</a:t>
          </a:r>
          <a:endParaRPr lang="ru-RU" sz="1300" kern="1200" dirty="0"/>
        </a:p>
      </dsp:txBody>
      <dsp:txXfrm rot="-5400000">
        <a:off x="1" y="230925"/>
        <a:ext cx="458598" cy="196543"/>
      </dsp:txXfrm>
    </dsp:sp>
    <dsp:sp modelId="{579B588B-9B43-4351-B8AD-958A640C256B}">
      <dsp:nvSpPr>
        <dsp:cNvPr id="0" name=""/>
        <dsp:cNvSpPr/>
      </dsp:nvSpPr>
      <dsp:spPr>
        <a:xfrm rot="5400000">
          <a:off x="3483478" y="-3023252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Движение цитоплазмы</a:t>
          </a:r>
          <a:endParaRPr lang="ru-RU" sz="2600" kern="1200" dirty="0"/>
        </a:p>
      </dsp:txBody>
      <dsp:txXfrm rot="-5400000">
        <a:off x="458598" y="22416"/>
        <a:ext cx="6454813" cy="384265"/>
      </dsp:txXfrm>
    </dsp:sp>
    <dsp:sp modelId="{6005C1F0-8AF4-4259-BF23-48F28FED5472}">
      <dsp:nvSpPr>
        <dsp:cNvPr id="0" name=""/>
        <dsp:cNvSpPr/>
      </dsp:nvSpPr>
      <dsp:spPr>
        <a:xfrm rot="5400000">
          <a:off x="-98271" y="680756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1805051"/>
                <a:satOff val="3042"/>
                <a:lumOff val="-3726"/>
                <a:alphaOff val="0"/>
                <a:shade val="63000"/>
                <a:satMod val="165000"/>
              </a:schemeClr>
            </a:gs>
            <a:gs pos="30000">
              <a:schemeClr val="accent2">
                <a:hueOff val="-1805051"/>
                <a:satOff val="3042"/>
                <a:lumOff val="-3726"/>
                <a:alphaOff val="0"/>
                <a:shade val="58000"/>
                <a:satMod val="165000"/>
              </a:schemeClr>
            </a:gs>
            <a:gs pos="75000">
              <a:schemeClr val="accent2">
                <a:hueOff val="-1805051"/>
                <a:satOff val="3042"/>
                <a:lumOff val="-3726"/>
                <a:alphaOff val="0"/>
                <a:shade val="30000"/>
                <a:satMod val="175000"/>
              </a:schemeClr>
            </a:gs>
            <a:gs pos="100000">
              <a:schemeClr val="accent2">
                <a:hueOff val="-1805051"/>
                <a:satOff val="3042"/>
                <a:lumOff val="-3726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1805051"/>
              <a:satOff val="3042"/>
              <a:lumOff val="-3726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2</a:t>
          </a:r>
          <a:endParaRPr lang="ru-RU" sz="1300" kern="1200" dirty="0"/>
        </a:p>
      </dsp:txBody>
      <dsp:txXfrm rot="-5400000">
        <a:off x="1" y="811783"/>
        <a:ext cx="458598" cy="196543"/>
      </dsp:txXfrm>
    </dsp:sp>
    <dsp:sp modelId="{3660CBD6-8A63-4217-B6CC-82E7FB8AE1F6}">
      <dsp:nvSpPr>
        <dsp:cNvPr id="0" name=""/>
        <dsp:cNvSpPr/>
      </dsp:nvSpPr>
      <dsp:spPr>
        <a:xfrm rot="5400000">
          <a:off x="3483478" y="-2442394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805051"/>
              <a:satOff val="3042"/>
              <a:lumOff val="-3726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Питание</a:t>
          </a:r>
          <a:endParaRPr lang="ru-RU" sz="2600" kern="1200" dirty="0"/>
        </a:p>
      </dsp:txBody>
      <dsp:txXfrm rot="-5400000">
        <a:off x="458598" y="603274"/>
        <a:ext cx="6454813" cy="384265"/>
      </dsp:txXfrm>
    </dsp:sp>
    <dsp:sp modelId="{568A16D0-5268-4C1B-B952-04B1EBC65D67}">
      <dsp:nvSpPr>
        <dsp:cNvPr id="0" name=""/>
        <dsp:cNvSpPr/>
      </dsp:nvSpPr>
      <dsp:spPr>
        <a:xfrm rot="5400000">
          <a:off x="-98271" y="1261614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3610101"/>
                <a:satOff val="6085"/>
                <a:lumOff val="-7451"/>
                <a:alphaOff val="0"/>
                <a:shade val="63000"/>
                <a:satMod val="165000"/>
              </a:schemeClr>
            </a:gs>
            <a:gs pos="30000">
              <a:schemeClr val="accent2">
                <a:hueOff val="-3610101"/>
                <a:satOff val="6085"/>
                <a:lumOff val="-7451"/>
                <a:alphaOff val="0"/>
                <a:shade val="58000"/>
                <a:satMod val="165000"/>
              </a:schemeClr>
            </a:gs>
            <a:gs pos="75000">
              <a:schemeClr val="accent2">
                <a:hueOff val="-3610101"/>
                <a:satOff val="6085"/>
                <a:lumOff val="-7451"/>
                <a:alphaOff val="0"/>
                <a:shade val="30000"/>
                <a:satMod val="175000"/>
              </a:schemeClr>
            </a:gs>
            <a:gs pos="100000">
              <a:schemeClr val="accent2">
                <a:hueOff val="-3610101"/>
                <a:satOff val="6085"/>
                <a:lumOff val="-7451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3610101"/>
              <a:satOff val="6085"/>
              <a:lumOff val="-7451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3</a:t>
          </a:r>
          <a:endParaRPr lang="ru-RU" sz="1300" kern="1200" dirty="0"/>
        </a:p>
      </dsp:txBody>
      <dsp:txXfrm rot="-5400000">
        <a:off x="1" y="1392641"/>
        <a:ext cx="458598" cy="196543"/>
      </dsp:txXfrm>
    </dsp:sp>
    <dsp:sp modelId="{668AEC2B-C9D8-421E-9D1B-E114C166497A}">
      <dsp:nvSpPr>
        <dsp:cNvPr id="0" name=""/>
        <dsp:cNvSpPr/>
      </dsp:nvSpPr>
      <dsp:spPr>
        <a:xfrm rot="5400000">
          <a:off x="3483478" y="-1899487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3610101"/>
              <a:satOff val="6085"/>
              <a:lumOff val="-7451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Дыхание</a:t>
          </a:r>
          <a:endParaRPr lang="ru-RU" sz="2600" kern="1200" dirty="0"/>
        </a:p>
      </dsp:txBody>
      <dsp:txXfrm rot="-5400000">
        <a:off x="458598" y="1146181"/>
        <a:ext cx="6454813" cy="384265"/>
      </dsp:txXfrm>
    </dsp:sp>
    <dsp:sp modelId="{754418E6-4433-4335-83A2-09C225DFE4D6}">
      <dsp:nvSpPr>
        <dsp:cNvPr id="0" name=""/>
        <dsp:cNvSpPr/>
      </dsp:nvSpPr>
      <dsp:spPr>
        <a:xfrm rot="5400000">
          <a:off x="-98271" y="1842471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5415152"/>
                <a:satOff val="9127"/>
                <a:lumOff val="-11177"/>
                <a:alphaOff val="0"/>
                <a:shade val="63000"/>
                <a:satMod val="165000"/>
              </a:schemeClr>
            </a:gs>
            <a:gs pos="30000">
              <a:schemeClr val="accent2">
                <a:hueOff val="-5415152"/>
                <a:satOff val="9127"/>
                <a:lumOff val="-11177"/>
                <a:alphaOff val="0"/>
                <a:shade val="58000"/>
                <a:satMod val="165000"/>
              </a:schemeClr>
            </a:gs>
            <a:gs pos="75000">
              <a:schemeClr val="accent2">
                <a:hueOff val="-5415152"/>
                <a:satOff val="9127"/>
                <a:lumOff val="-11177"/>
                <a:alphaOff val="0"/>
                <a:shade val="30000"/>
                <a:satMod val="175000"/>
              </a:schemeClr>
            </a:gs>
            <a:gs pos="100000">
              <a:schemeClr val="accent2">
                <a:hueOff val="-5415152"/>
                <a:satOff val="9127"/>
                <a:lumOff val="-11177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5415152"/>
              <a:satOff val="9127"/>
              <a:lumOff val="-11177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4</a:t>
          </a:r>
          <a:endParaRPr lang="ru-RU" sz="1300" kern="1200" dirty="0"/>
        </a:p>
      </dsp:txBody>
      <dsp:txXfrm rot="-5400000">
        <a:off x="1" y="1973498"/>
        <a:ext cx="458598" cy="196543"/>
      </dsp:txXfrm>
    </dsp:sp>
    <dsp:sp modelId="{9EB6D1E2-10F9-4A11-9A6C-732A2857847C}">
      <dsp:nvSpPr>
        <dsp:cNvPr id="0" name=""/>
        <dsp:cNvSpPr/>
      </dsp:nvSpPr>
      <dsp:spPr>
        <a:xfrm rot="5400000">
          <a:off x="3460231" y="-1278064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5415152"/>
              <a:satOff val="9127"/>
              <a:lumOff val="-11177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Обмен веществ </a:t>
          </a:r>
          <a:endParaRPr lang="ru-RU" sz="2600" kern="1200" dirty="0"/>
        </a:p>
      </dsp:txBody>
      <dsp:txXfrm rot="-5400000">
        <a:off x="435351" y="1767604"/>
        <a:ext cx="6454813" cy="384265"/>
      </dsp:txXfrm>
    </dsp:sp>
    <dsp:sp modelId="{D3E0154B-DD9C-451B-83D0-A14392CFD6E0}">
      <dsp:nvSpPr>
        <dsp:cNvPr id="0" name=""/>
        <dsp:cNvSpPr/>
      </dsp:nvSpPr>
      <dsp:spPr>
        <a:xfrm rot="5400000">
          <a:off x="-98271" y="2423329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7220203"/>
                <a:satOff val="12170"/>
                <a:lumOff val="-14902"/>
                <a:alphaOff val="0"/>
                <a:shade val="63000"/>
                <a:satMod val="165000"/>
              </a:schemeClr>
            </a:gs>
            <a:gs pos="30000">
              <a:schemeClr val="accent2">
                <a:hueOff val="-7220203"/>
                <a:satOff val="12170"/>
                <a:lumOff val="-14902"/>
                <a:alphaOff val="0"/>
                <a:shade val="58000"/>
                <a:satMod val="165000"/>
              </a:schemeClr>
            </a:gs>
            <a:gs pos="75000">
              <a:schemeClr val="accent2">
                <a:hueOff val="-7220203"/>
                <a:satOff val="12170"/>
                <a:lumOff val="-14902"/>
                <a:alphaOff val="0"/>
                <a:shade val="30000"/>
                <a:satMod val="175000"/>
              </a:schemeClr>
            </a:gs>
            <a:gs pos="100000">
              <a:schemeClr val="accent2">
                <a:hueOff val="-7220203"/>
                <a:satOff val="12170"/>
                <a:lumOff val="-14902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7220203"/>
              <a:satOff val="12170"/>
              <a:lumOff val="-14902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5</a:t>
          </a:r>
          <a:endParaRPr lang="ru-RU" sz="1300" kern="1200" dirty="0"/>
        </a:p>
      </dsp:txBody>
      <dsp:txXfrm rot="-5400000">
        <a:off x="1" y="2554356"/>
        <a:ext cx="458598" cy="196543"/>
      </dsp:txXfrm>
    </dsp:sp>
    <dsp:sp modelId="{C2E9998C-7218-43AE-957D-21F211F5099F}">
      <dsp:nvSpPr>
        <dsp:cNvPr id="0" name=""/>
        <dsp:cNvSpPr/>
      </dsp:nvSpPr>
      <dsp:spPr>
        <a:xfrm rot="5400000">
          <a:off x="3483478" y="-699821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20203"/>
              <a:satOff val="12170"/>
              <a:lumOff val="-14902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Раздражимость</a:t>
          </a:r>
          <a:endParaRPr lang="ru-RU" sz="2600" kern="1200" dirty="0"/>
        </a:p>
      </dsp:txBody>
      <dsp:txXfrm rot="-5400000">
        <a:off x="458598" y="2345847"/>
        <a:ext cx="6454813" cy="384265"/>
      </dsp:txXfrm>
    </dsp:sp>
    <dsp:sp modelId="{440627A6-6114-45F2-AE1D-8562BB1837E9}">
      <dsp:nvSpPr>
        <dsp:cNvPr id="0" name=""/>
        <dsp:cNvSpPr/>
      </dsp:nvSpPr>
      <dsp:spPr>
        <a:xfrm rot="5400000">
          <a:off x="-98271" y="3004186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9025254"/>
                <a:satOff val="15212"/>
                <a:lumOff val="-18628"/>
                <a:alphaOff val="0"/>
                <a:shade val="63000"/>
                <a:satMod val="165000"/>
              </a:schemeClr>
            </a:gs>
            <a:gs pos="30000">
              <a:schemeClr val="accent2">
                <a:hueOff val="-9025254"/>
                <a:satOff val="15212"/>
                <a:lumOff val="-18628"/>
                <a:alphaOff val="0"/>
                <a:shade val="58000"/>
                <a:satMod val="165000"/>
              </a:schemeClr>
            </a:gs>
            <a:gs pos="75000">
              <a:schemeClr val="accent2">
                <a:hueOff val="-9025254"/>
                <a:satOff val="15212"/>
                <a:lumOff val="-18628"/>
                <a:alphaOff val="0"/>
                <a:shade val="30000"/>
                <a:satMod val="175000"/>
              </a:schemeClr>
            </a:gs>
            <a:gs pos="100000">
              <a:schemeClr val="accent2">
                <a:hueOff val="-9025254"/>
                <a:satOff val="15212"/>
                <a:lumOff val="-18628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9025254"/>
              <a:satOff val="15212"/>
              <a:lumOff val="-18628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6</a:t>
          </a:r>
          <a:endParaRPr lang="ru-RU" sz="1300" kern="1200" dirty="0"/>
        </a:p>
      </dsp:txBody>
      <dsp:txXfrm rot="-5400000">
        <a:off x="1" y="3135213"/>
        <a:ext cx="458598" cy="196543"/>
      </dsp:txXfrm>
    </dsp:sp>
    <dsp:sp modelId="{BA883E3F-2180-4A12-BE1D-45E16A6DB5D9}">
      <dsp:nvSpPr>
        <dsp:cNvPr id="0" name=""/>
        <dsp:cNvSpPr/>
      </dsp:nvSpPr>
      <dsp:spPr>
        <a:xfrm rot="5400000">
          <a:off x="3483478" y="-118963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025254"/>
              <a:satOff val="15212"/>
              <a:lumOff val="-18628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Размножение</a:t>
          </a:r>
          <a:endParaRPr lang="ru-RU" sz="2600" kern="1200" dirty="0"/>
        </a:p>
      </dsp:txBody>
      <dsp:txXfrm rot="-5400000">
        <a:off x="458598" y="2926705"/>
        <a:ext cx="6454813" cy="384265"/>
      </dsp:txXfrm>
    </dsp:sp>
    <dsp:sp modelId="{4948C8DB-9948-4396-A9D8-5BEA9B60C601}">
      <dsp:nvSpPr>
        <dsp:cNvPr id="0" name=""/>
        <dsp:cNvSpPr/>
      </dsp:nvSpPr>
      <dsp:spPr>
        <a:xfrm rot="5400000">
          <a:off x="-98271" y="3585044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10830304"/>
                <a:satOff val="18255"/>
                <a:lumOff val="-22353"/>
                <a:alphaOff val="0"/>
                <a:shade val="63000"/>
                <a:satMod val="165000"/>
              </a:schemeClr>
            </a:gs>
            <a:gs pos="30000">
              <a:schemeClr val="accent2">
                <a:hueOff val="-10830304"/>
                <a:satOff val="18255"/>
                <a:lumOff val="-22353"/>
                <a:alphaOff val="0"/>
                <a:shade val="58000"/>
                <a:satMod val="165000"/>
              </a:schemeClr>
            </a:gs>
            <a:gs pos="75000">
              <a:schemeClr val="accent2">
                <a:hueOff val="-10830304"/>
                <a:satOff val="18255"/>
                <a:lumOff val="-22353"/>
                <a:alphaOff val="0"/>
                <a:shade val="30000"/>
                <a:satMod val="175000"/>
              </a:schemeClr>
            </a:gs>
            <a:gs pos="100000">
              <a:schemeClr val="accent2">
                <a:hueOff val="-10830304"/>
                <a:satOff val="18255"/>
                <a:lumOff val="-2235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10830304"/>
              <a:satOff val="18255"/>
              <a:lumOff val="-22353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7</a:t>
          </a:r>
          <a:endParaRPr lang="ru-RU" sz="1300" kern="1200" dirty="0"/>
        </a:p>
      </dsp:txBody>
      <dsp:txXfrm rot="-5400000">
        <a:off x="1" y="3716071"/>
        <a:ext cx="458598" cy="196543"/>
      </dsp:txXfrm>
    </dsp:sp>
    <dsp:sp modelId="{3524D837-40EF-4339-8580-C06330D9FE4B}">
      <dsp:nvSpPr>
        <dsp:cNvPr id="0" name=""/>
        <dsp:cNvSpPr/>
      </dsp:nvSpPr>
      <dsp:spPr>
        <a:xfrm rot="5400000">
          <a:off x="3483478" y="461893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0830304"/>
              <a:satOff val="18255"/>
              <a:lumOff val="-22353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Рост </a:t>
          </a:r>
          <a:endParaRPr lang="ru-RU" sz="2600" kern="1200" dirty="0"/>
        </a:p>
      </dsp:txBody>
      <dsp:txXfrm rot="-5400000">
        <a:off x="458598" y="3507561"/>
        <a:ext cx="6454813" cy="384265"/>
      </dsp:txXfrm>
    </dsp:sp>
    <dsp:sp modelId="{36714A78-E099-49E5-9888-5C1AD45253A2}">
      <dsp:nvSpPr>
        <dsp:cNvPr id="0" name=""/>
        <dsp:cNvSpPr/>
      </dsp:nvSpPr>
      <dsp:spPr>
        <a:xfrm rot="5400000">
          <a:off x="-98271" y="4165902"/>
          <a:ext cx="655141" cy="458598"/>
        </a:xfrm>
        <a:prstGeom prst="chevron">
          <a:avLst/>
        </a:prstGeom>
        <a:gradFill rotWithShape="0">
          <a:gsLst>
            <a:gs pos="0">
              <a:schemeClr val="accent2">
                <a:hueOff val="-12635355"/>
                <a:satOff val="21297"/>
                <a:lumOff val="-26079"/>
                <a:alphaOff val="0"/>
                <a:shade val="63000"/>
                <a:satMod val="165000"/>
              </a:schemeClr>
            </a:gs>
            <a:gs pos="30000">
              <a:schemeClr val="accent2">
                <a:hueOff val="-12635355"/>
                <a:satOff val="21297"/>
                <a:lumOff val="-26079"/>
                <a:alphaOff val="0"/>
                <a:shade val="58000"/>
                <a:satMod val="165000"/>
              </a:schemeClr>
            </a:gs>
            <a:gs pos="75000">
              <a:schemeClr val="accent2">
                <a:hueOff val="-12635355"/>
                <a:satOff val="21297"/>
                <a:lumOff val="-26079"/>
                <a:alphaOff val="0"/>
                <a:shade val="30000"/>
                <a:satMod val="175000"/>
              </a:schemeClr>
            </a:gs>
            <a:gs pos="100000">
              <a:schemeClr val="accent2">
                <a:hueOff val="-12635355"/>
                <a:satOff val="21297"/>
                <a:lumOff val="-26079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8</a:t>
          </a:r>
          <a:endParaRPr lang="ru-RU" sz="1300" kern="1200" dirty="0"/>
        </a:p>
      </dsp:txBody>
      <dsp:txXfrm rot="-5400000">
        <a:off x="1" y="4296929"/>
        <a:ext cx="458598" cy="196543"/>
      </dsp:txXfrm>
    </dsp:sp>
    <dsp:sp modelId="{56982B89-1C3E-47AF-A35B-6C2D18BCC570}">
      <dsp:nvSpPr>
        <dsp:cNvPr id="0" name=""/>
        <dsp:cNvSpPr/>
      </dsp:nvSpPr>
      <dsp:spPr>
        <a:xfrm rot="5400000">
          <a:off x="3483478" y="1042751"/>
          <a:ext cx="425841" cy="6475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Развитие </a:t>
          </a:r>
          <a:endParaRPr lang="ru-RU" sz="2600" kern="1200" dirty="0"/>
        </a:p>
      </dsp:txBody>
      <dsp:txXfrm rot="-5400000">
        <a:off x="458598" y="4088419"/>
        <a:ext cx="6454813" cy="3842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6C885-3871-4ECF-AFFF-1AC7D5E04455}">
      <dsp:nvSpPr>
        <dsp:cNvPr id="0" name=""/>
        <dsp:cNvSpPr/>
      </dsp:nvSpPr>
      <dsp:spPr>
        <a:xfrm>
          <a:off x="0" y="0"/>
          <a:ext cx="8686800" cy="609600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4731173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1" kern="1200" dirty="0" smtClean="0"/>
            <a:t>Клетка- биосистема </a:t>
          </a:r>
          <a:endParaRPr lang="ru-RU" sz="4000" b="1" i="1" kern="1200" dirty="0"/>
        </a:p>
      </dsp:txBody>
      <dsp:txXfrm>
        <a:off x="151764" y="151764"/>
        <a:ext cx="8383272" cy="5792472"/>
      </dsp:txXfrm>
    </dsp:sp>
    <dsp:sp modelId="{6695A47D-3A20-427B-8D35-28693B2E058F}">
      <dsp:nvSpPr>
        <dsp:cNvPr id="0" name=""/>
        <dsp:cNvSpPr/>
      </dsp:nvSpPr>
      <dsp:spPr>
        <a:xfrm>
          <a:off x="217170" y="1524000"/>
          <a:ext cx="1303020" cy="210026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Мембрана </a:t>
          </a:r>
          <a:endParaRPr lang="ru-RU" sz="1600" kern="1200" dirty="0"/>
        </a:p>
      </dsp:txBody>
      <dsp:txXfrm>
        <a:off x="257242" y="1564072"/>
        <a:ext cx="1222876" cy="2020118"/>
      </dsp:txXfrm>
    </dsp:sp>
    <dsp:sp modelId="{88470592-74B6-4655-AB9D-D3AA111BC68B}">
      <dsp:nvSpPr>
        <dsp:cNvPr id="0" name=""/>
        <dsp:cNvSpPr/>
      </dsp:nvSpPr>
      <dsp:spPr>
        <a:xfrm>
          <a:off x="217170" y="3688395"/>
          <a:ext cx="1303020" cy="210026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Клеточная стенка  </a:t>
          </a:r>
          <a:endParaRPr lang="ru-RU" sz="1600" kern="1200" dirty="0"/>
        </a:p>
      </dsp:txBody>
      <dsp:txXfrm>
        <a:off x="257242" y="3728467"/>
        <a:ext cx="1222876" cy="2020118"/>
      </dsp:txXfrm>
    </dsp:sp>
    <dsp:sp modelId="{26E41BD6-7101-4D06-A9C0-78981B2767C8}">
      <dsp:nvSpPr>
        <dsp:cNvPr id="0" name=""/>
        <dsp:cNvSpPr/>
      </dsp:nvSpPr>
      <dsp:spPr>
        <a:xfrm>
          <a:off x="1737360" y="1524000"/>
          <a:ext cx="6732270" cy="4267200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2709672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цитоплазма</a:t>
          </a:r>
          <a:endParaRPr lang="ru-RU" sz="3500" kern="1200" dirty="0"/>
        </a:p>
      </dsp:txBody>
      <dsp:txXfrm>
        <a:off x="1868591" y="1655231"/>
        <a:ext cx="6469808" cy="4004738"/>
      </dsp:txXfrm>
    </dsp:sp>
    <dsp:sp modelId="{587B5B55-00AF-4BEE-B84B-3BA4B7026D1C}">
      <dsp:nvSpPr>
        <dsp:cNvPr id="0" name=""/>
        <dsp:cNvSpPr/>
      </dsp:nvSpPr>
      <dsp:spPr>
        <a:xfrm>
          <a:off x="1905666" y="3017520"/>
          <a:ext cx="1346454" cy="11944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Ядро</a:t>
          </a:r>
          <a:endParaRPr lang="ru-RU" sz="1600" kern="1200" dirty="0"/>
        </a:p>
      </dsp:txBody>
      <dsp:txXfrm>
        <a:off x="1942400" y="3054254"/>
        <a:ext cx="1272986" cy="1121004"/>
      </dsp:txXfrm>
    </dsp:sp>
    <dsp:sp modelId="{F450E256-1BCA-4EA3-85C5-0B77B37B0FA5}">
      <dsp:nvSpPr>
        <dsp:cNvPr id="0" name=""/>
        <dsp:cNvSpPr/>
      </dsp:nvSpPr>
      <dsp:spPr>
        <a:xfrm>
          <a:off x="1905666" y="4275425"/>
          <a:ext cx="1346454" cy="11944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Органоиды клетки</a:t>
          </a:r>
          <a:endParaRPr lang="ru-RU" sz="1600" kern="1200" dirty="0"/>
        </a:p>
      </dsp:txBody>
      <dsp:txXfrm>
        <a:off x="1942400" y="4312159"/>
        <a:ext cx="1272986" cy="1121004"/>
      </dsp:txXfrm>
    </dsp:sp>
    <dsp:sp modelId="{F14BF13D-A5D4-4B92-9127-6ADB5CA9D3E0}">
      <dsp:nvSpPr>
        <dsp:cNvPr id="0" name=""/>
        <dsp:cNvSpPr/>
      </dsp:nvSpPr>
      <dsp:spPr>
        <a:xfrm>
          <a:off x="3431286" y="3048000"/>
          <a:ext cx="4821174" cy="2438400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76341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Клетка- живая система</a:t>
          </a:r>
          <a:endParaRPr lang="ru-RU" sz="3500" kern="1200" dirty="0"/>
        </a:p>
      </dsp:txBody>
      <dsp:txXfrm>
        <a:off x="3506275" y="3122989"/>
        <a:ext cx="4671196" cy="2288422"/>
      </dsp:txXfrm>
    </dsp:sp>
    <dsp:sp modelId="{237CEE31-5496-4283-85D1-165CB5415C40}">
      <dsp:nvSpPr>
        <dsp:cNvPr id="0" name=""/>
        <dsp:cNvSpPr/>
      </dsp:nvSpPr>
      <dsp:spPr>
        <a:xfrm>
          <a:off x="3551815" y="4145280"/>
          <a:ext cx="2256511" cy="1097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От работы одной части клетки зависит работа всех остальных частей </a:t>
          </a:r>
          <a:endParaRPr lang="ru-RU" sz="1600" kern="1200" dirty="0"/>
        </a:p>
      </dsp:txBody>
      <dsp:txXfrm>
        <a:off x="3585560" y="4179025"/>
        <a:ext cx="2189021" cy="1029790"/>
      </dsp:txXfrm>
    </dsp:sp>
    <dsp:sp modelId="{38B382FC-2EC9-4A47-914D-48E4349AD284}">
      <dsp:nvSpPr>
        <dsp:cNvPr id="0" name=""/>
        <dsp:cNvSpPr/>
      </dsp:nvSpPr>
      <dsp:spPr>
        <a:xfrm>
          <a:off x="5872523" y="4145280"/>
          <a:ext cx="2256511" cy="1097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Непрерывная работа всех частей клетки обеспечивает ее жизнь как единого целого.</a:t>
          </a:r>
          <a:endParaRPr lang="ru-RU" sz="1600" kern="1200" dirty="0"/>
        </a:p>
      </dsp:txBody>
      <dsp:txXfrm>
        <a:off x="5906268" y="4179025"/>
        <a:ext cx="2189021" cy="10297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2DDE07-0379-4DF9-A517-274AFFF8BA77}">
      <dsp:nvSpPr>
        <dsp:cNvPr id="0" name=""/>
        <dsp:cNvSpPr/>
      </dsp:nvSpPr>
      <dsp:spPr>
        <a:xfrm>
          <a:off x="657224" y="0"/>
          <a:ext cx="6477000" cy="6477000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808044-4AC5-4A07-9746-62F67D7EA738}">
      <dsp:nvSpPr>
        <dsp:cNvPr id="0" name=""/>
        <dsp:cNvSpPr/>
      </dsp:nvSpPr>
      <dsp:spPr>
        <a:xfrm>
          <a:off x="3895724" y="651178"/>
          <a:ext cx="4210050" cy="1533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/>
            <a:t>Оболочка толстая, упругая, состоит из целлюлозы- клетчатки</a:t>
          </a:r>
          <a:endParaRPr lang="ru-RU" sz="2600" i="1" kern="1200" dirty="0"/>
        </a:p>
      </dsp:txBody>
      <dsp:txXfrm>
        <a:off x="3970570" y="726024"/>
        <a:ext cx="4060358" cy="1383535"/>
      </dsp:txXfrm>
    </dsp:sp>
    <dsp:sp modelId="{ADE001F2-9923-4775-8466-7DE0BBE921E0}">
      <dsp:nvSpPr>
        <dsp:cNvPr id="0" name=""/>
        <dsp:cNvSpPr/>
      </dsp:nvSpPr>
      <dsp:spPr>
        <a:xfrm>
          <a:off x="3895724" y="2376059"/>
          <a:ext cx="4210050" cy="1533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/>
            <a:t>Имеются пластиды</a:t>
          </a:r>
          <a:endParaRPr lang="ru-RU" sz="2600" i="1" kern="1200" dirty="0"/>
        </a:p>
      </dsp:txBody>
      <dsp:txXfrm>
        <a:off x="3970570" y="2450905"/>
        <a:ext cx="4060358" cy="1383535"/>
      </dsp:txXfrm>
    </dsp:sp>
    <dsp:sp modelId="{6BB7FB95-DB07-4382-867E-D0E3E1E481B4}">
      <dsp:nvSpPr>
        <dsp:cNvPr id="0" name=""/>
        <dsp:cNvSpPr/>
      </dsp:nvSpPr>
      <dsp:spPr>
        <a:xfrm>
          <a:off x="3895724" y="4100940"/>
          <a:ext cx="4210050" cy="1533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dirty="0" smtClean="0"/>
            <a:t>Развита система вакуолей или одна крупная центральная вакуоль.</a:t>
          </a:r>
          <a:endParaRPr lang="ru-RU" sz="2600" i="1" kern="1200" dirty="0"/>
        </a:p>
      </dsp:txBody>
      <dsp:txXfrm>
        <a:off x="3970570" y="4175786"/>
        <a:ext cx="4060358" cy="1383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AD1AC-CA5F-42AC-BA1F-D41657472081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83ACE-CAAD-4B66-B048-84736360897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2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Клеточное строение растений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81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Отличительные особенности строения клеток растений-</a:t>
            </a:r>
          </a:p>
          <a:p>
            <a:r>
              <a:rPr lang="ru-RU" sz="1200" b="1" i="1" dirty="0" smtClean="0"/>
              <a:t>наличие хлоропластов, крупной вакуоли и клеточной стенки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89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  <a:latin typeface="FangSong" pitchFamily="49" charset="-122"/>
                <a:ea typeface="FangSong" pitchFamily="49" charset="-122"/>
              </a:rPr>
              <a:t>Процессы жизнедеятельности клетки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45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Деление клетки 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29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Подведем итоги</a:t>
            </a:r>
          </a:p>
          <a:p>
            <a:r>
              <a:rPr lang="ru-RU" sz="1200" b="1" dirty="0" smtClean="0">
                <a:latin typeface="Courier New" pitchFamily="49" charset="0"/>
                <a:cs typeface="Courier New" pitchFamily="49" charset="0"/>
              </a:rPr>
              <a:t>Из клеток состоят все органы растений. Клетки растений сходны между собой. В них  различают клеточную стенку, ядро с хромосомами, цитоплазму и вакуоли. Клетки растений отличаются от клеток других организмов наличием клеточной стенки, вакуолей и пластид- хлоропластов.</a:t>
            </a:r>
          </a:p>
          <a:p>
            <a:r>
              <a:rPr lang="ru-RU" dirty="0" smtClean="0"/>
              <a:t>Клетка</a:t>
            </a:r>
          </a:p>
          <a:p>
            <a:r>
              <a:rPr lang="ru-RU" dirty="0" smtClean="0"/>
              <a:t>Ядро</a:t>
            </a:r>
          </a:p>
          <a:p>
            <a:r>
              <a:rPr lang="ru-RU" dirty="0" smtClean="0"/>
              <a:t>Цитоплазма</a:t>
            </a:r>
          </a:p>
          <a:p>
            <a:r>
              <a:rPr lang="ru-RU" dirty="0" smtClean="0"/>
              <a:t>Клеточная стенка</a:t>
            </a:r>
          </a:p>
          <a:p>
            <a:r>
              <a:rPr lang="ru-RU" dirty="0" smtClean="0"/>
              <a:t>Клеточная(цитоплазматическая) мембрана</a:t>
            </a:r>
          </a:p>
          <a:p>
            <a:r>
              <a:rPr lang="ru-RU" dirty="0" smtClean="0"/>
              <a:t>Вакуоль</a:t>
            </a:r>
          </a:p>
          <a:p>
            <a:r>
              <a:rPr lang="ru-RU" dirty="0" smtClean="0"/>
              <a:t>Хлорофилл</a:t>
            </a:r>
          </a:p>
          <a:p>
            <a:r>
              <a:rPr lang="ru-RU" dirty="0" smtClean="0"/>
              <a:t>Хлоропласт</a:t>
            </a:r>
          </a:p>
          <a:p>
            <a:r>
              <a:rPr lang="ru-RU" dirty="0" smtClean="0"/>
              <a:t>Хромосомы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717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88620" indent="-342900"/>
            <a:r>
              <a:rPr lang="ru-RU" sz="1800" b="1" dirty="0" smtClean="0">
                <a:solidFill>
                  <a:schemeClr val="tx1"/>
                </a:solidFill>
              </a:rPr>
              <a:t>Укажите основные отличительные признаки растительной клетки.</a:t>
            </a:r>
          </a:p>
          <a:p>
            <a:pPr marL="38862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Назовите главные части клетки и выполняемые ими функции.</a:t>
            </a:r>
          </a:p>
          <a:p>
            <a:pPr marL="38862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Объясните биологическую роль процесса деления клетки.</a:t>
            </a:r>
          </a:p>
          <a:p>
            <a:pPr marL="38862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Какая часть растительной клетки содержит клеточный сок? запасные питательные вещества? продукты обмена?</a:t>
            </a:r>
          </a:p>
          <a:p>
            <a:pPr marL="388620" indent="-342900">
              <a:buAutoNum type="arabicPeriod"/>
            </a:pPr>
            <a:endParaRPr lang="ru-RU" b="1" smtClean="0">
              <a:solidFill>
                <a:schemeClr val="tx1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54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что существуют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многоклеточные и  одно-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клеточные  организмы;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для чего используют 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микроскоп;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что такое микропрепарат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31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Растение- клеточный организм.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Клетка- основная структурная единица организма растения. </a:t>
            </a:r>
          </a:p>
          <a:p>
            <a:r>
              <a:rPr lang="ru-RU" sz="1200" dirty="0" smtClean="0"/>
              <a:t>Растения -клеточные организмы: </a:t>
            </a:r>
            <a:r>
              <a:rPr lang="ru-RU" sz="1200" b="1" dirty="0" smtClean="0"/>
              <a:t>А- одноклеточные</a:t>
            </a:r>
            <a:r>
              <a:rPr lang="ru-RU" sz="1200" dirty="0" smtClean="0"/>
              <a:t>: хлорелла(1), </a:t>
            </a:r>
          </a:p>
          <a:p>
            <a:r>
              <a:rPr lang="ru-RU" sz="1200" dirty="0" smtClean="0"/>
              <a:t>хламидомонада(2);  </a:t>
            </a:r>
            <a:r>
              <a:rPr lang="ru-RU" sz="1200" b="1" dirty="0" smtClean="0"/>
              <a:t>Б- многоклеточные</a:t>
            </a:r>
            <a:r>
              <a:rPr lang="ru-RU" sz="1200" dirty="0" smtClean="0"/>
              <a:t>: спирогира (3), ламинария (4), </a:t>
            </a:r>
          </a:p>
          <a:p>
            <a:r>
              <a:rPr lang="ru-RU" sz="1200" dirty="0" smtClean="0"/>
              <a:t>овес(5), медуница(6), сосна(7).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3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BatangChe" pitchFamily="49" charset="-127"/>
                <a:ea typeface="BatangChe" pitchFamily="49" charset="-127"/>
              </a:rPr>
              <a:t>Различные формы растительных клеток </a:t>
            </a:r>
          </a:p>
          <a:p>
            <a:r>
              <a:rPr lang="ru-RU" dirty="0" smtClean="0"/>
              <a:t>Несмотря на разнообразие форм, рассматривая клетки под микроскопом можно увидеть, что в их состав входят клеточная стенка с порами, клеточная мембрана, ядро с находящимся в нем ядрышком, цитоплазма, пластиды и вакуоль.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Растительная клетка </a:t>
            </a:r>
          </a:p>
          <a:p>
            <a:r>
              <a:rPr lang="ru-RU" sz="1200" b="1" i="1" u="sng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Клеточная стенка </a:t>
            </a:r>
            <a:r>
              <a:rPr lang="ru-RU" sz="12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покрывает клетку снаружи, ее более тонкие участки называют </a:t>
            </a:r>
            <a:r>
              <a:rPr lang="ru-RU" sz="1200" b="1" i="1" u="sng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порами.</a:t>
            </a:r>
          </a:p>
          <a:p>
            <a:r>
              <a:rPr lang="ru-RU" sz="12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Клеточная стенка бесцветная, прозрачная и очень прочная. Она сохраняет форму клетки и защищает ее содержимое. Под клеточной стенкой находится тонкая пленка- </a:t>
            </a:r>
            <a:r>
              <a:rPr lang="ru-RU" sz="1200" b="1" i="1" u="sng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клеточная(цитоплазматическая ) мембрана.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791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ЦИТОПЛАЗМА- внутренняя среда клетки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Бесцветное, густое, тягучее содержимое клетки, которое постоянно движется внутри нее.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В цитоплазме происходят различные процессы, обеспечивающие жизнедеятельность клетки.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413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ЯДР  О</a:t>
            </a:r>
          </a:p>
          <a:p>
            <a:r>
              <a:rPr lang="ru-RU" sz="1200" b="1" i="1" dirty="0" smtClean="0"/>
              <a:t>Плотное округлое тельце.</a:t>
            </a:r>
          </a:p>
          <a:p>
            <a:r>
              <a:rPr lang="ru-RU" sz="1200" b="1" i="1" dirty="0" smtClean="0"/>
              <a:t>Важнейшая часть клетки.</a:t>
            </a:r>
          </a:p>
          <a:p>
            <a:r>
              <a:rPr lang="ru-RU" sz="1200" b="1" i="1" dirty="0" smtClean="0"/>
              <a:t>Регулирует процессы жизнедеятельности.</a:t>
            </a:r>
          </a:p>
          <a:p>
            <a:r>
              <a:rPr lang="ru-RU" sz="1200" b="1" i="1" dirty="0" smtClean="0"/>
              <a:t>В ядре находятся хромосомы, обеспечивающие передачу наследственных свойств клетки дочерним клеткам при ее делении.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005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chemeClr val="tx1"/>
                </a:solidFill>
              </a:rPr>
              <a:t>Клеточный сок- </a:t>
            </a:r>
            <a:r>
              <a:rPr lang="ru-RU" sz="1200" dirty="0" smtClean="0">
                <a:solidFill>
                  <a:schemeClr val="tx1"/>
                </a:solidFill>
              </a:rPr>
              <a:t>водянистая жидкость, содержащая растворенные сахара, органические кислоты и минеральные соли. Вакуоли заполняются клеточным соком в процессе всей жизни клетки.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200" b="1" i="1" dirty="0" smtClean="0">
                <a:solidFill>
                  <a:srgbClr val="FF0000"/>
                </a:solidFill>
              </a:rPr>
              <a:t>Вакуоли-</a:t>
            </a:r>
            <a:r>
              <a:rPr lang="ru-RU" sz="1050" b="1" i="1" dirty="0" smtClean="0">
                <a:solidFill>
                  <a:schemeClr val="tx1"/>
                </a:solidFill>
              </a:rPr>
              <a:t> резервуары, отделенные от цитоплазмы мембраной.</a:t>
            </a:r>
          </a:p>
          <a:p>
            <a:r>
              <a:rPr lang="ru-RU" sz="1050" b="1" i="1" dirty="0" smtClean="0">
                <a:solidFill>
                  <a:schemeClr val="tx1"/>
                </a:solidFill>
              </a:rPr>
              <a:t>В них содержится клеточный сок, накапливаются запасные питательные вещества и продукты жизнедеятельности , ненужные клетки.</a:t>
            </a:r>
            <a:endParaRPr lang="ru-RU" sz="1050" b="1" i="1" dirty="0">
              <a:solidFill>
                <a:schemeClr val="tx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27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Развитие вакуолей </a:t>
            </a:r>
          </a:p>
          <a:p>
            <a:r>
              <a:rPr lang="ru-RU" dirty="0" smtClean="0"/>
              <a:t>              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83ACE-CAAD-4B66-B048-84736360897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65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15320-919D-4ED0-9CF7-98AE84BC4376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2CEDA-37E6-4417-B62D-F61108AA3743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C0A97-64A3-4072-8D77-57BE3B6CDCFD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675C9CE-E697-4DBE-B38E-2B147DE02457}" type="datetime1">
              <a:rPr lang="en-US" smtClean="0"/>
              <a:t>11/24/2014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F7BD93-9A57-4305-B3E5-52682A815CCA}" type="datetime1">
              <a:rPr lang="en-US" smtClean="0"/>
              <a:t>11/24/2014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3CC3FA-1E5F-495A-8642-E7CDE681CBA2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9FBB-1FDE-4ECB-BD35-76A630038CFA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08C70-AE87-40AF-9937-708A93AB47D3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839D3D-B28A-4B35-99BB-0AD23A612BBD}" type="datetime1">
              <a:rPr lang="en-US" smtClean="0"/>
              <a:t>11/24/2014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82D5-1C81-4DFF-93E9-7055AF9F210E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ACAD5D-F4E7-4985-B63E-4E9EC5D58D72}" type="datetime1">
              <a:rPr lang="en-US" smtClean="0"/>
              <a:t>11/24/2014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624FC-FA4A-457A-8097-E7724546C0E7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8F6087-77F4-4930-8D25-761C5156F756}" type="datetime1">
              <a:rPr lang="en-US" smtClean="0"/>
              <a:t>11/24/2014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EC2B-BBD3-4C3B-A723-CD3D237A041C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B352-EF2E-4213-8265-DC3C10F709BE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9AAD-859D-4AED-90EB-D59C5091066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D9AB-DD68-49CF-BEC0-3713E8B949B3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5B2E-201F-41B4-9833-B37BD81F93F7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4302-AD20-40AD-96A2-FBF9AAA41780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72C8-B594-4471-82DE-48E3A0CA0D83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9815-1E35-4293-8880-CAD45B94470B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6674-CFE2-4086-AD73-347B7DF5D52B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F0392E-C4D7-4579-B694-EF2E7298927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4145-6FA9-4A6E-B24D-31AD1DF23990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1CE62-DAF8-4CE9-8613-FDDC02BCBEEC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D5577-9F53-4904-AD3F-0718998D5082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FDF3-1486-4127-A8FC-12A4D5A0DDA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B27843-95A0-4C5B-A490-26BFD8241DCC}" type="datetime1">
              <a:rPr lang="en-US" smtClean="0"/>
              <a:t>11/24/2014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E9463F2-8D55-4979-9F29-604672FFC24B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0082590-B8C1-4619-A472-108D67DDCCC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BABC40-B9D4-4389-8C1A-8D4E9A789898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A425358-3BBE-4F73-B8B0-2D71F8902408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4234-3F9B-4D63-8322-56ED3230A32D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717B31-0A93-4E82-80B9-C3FCBFBB3B65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384D3E1-BA7C-445B-90F3-B23C92AC6715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CB5A770-9251-4C22-BDC8-B7CD3DB02234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AA9DCE-22D2-4A93-9C8A-AC23FAA1BE60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469C-0B24-4B0A-A541-9A7FFD882BE0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9393-B454-4F74-866A-4370FC448801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939D3-724B-4A50-849B-E9A27D1C8614}" type="datetime1">
              <a:rPr lang="en-US" smtClean="0"/>
              <a:t>11/24/2014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EE2A-4330-41D0-A156-F2CBDD01687A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1B7C-EA97-49AB-9753-88B2F19E7E26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AB37-F502-429C-B922-B0BE1CDA7ECA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114A-C0F9-4FB7-8636-BC43AA4BDD9C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D9108-29CA-426B-B14A-6A4EAF7DCE98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87FF-CBEB-4C84-8837-8013C67C41F5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9DA5-F674-45AF-97E3-1E1E05411AA8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D9410-1FEE-40F6-B842-A21B767DB96E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047C-77B9-4C3D-8BB0-E4E711CB7D2F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F58D-87B2-4864-9272-83BC20BFD94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843A2-6865-45D1-85F6-8E4BAA24A8AD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004D2F8-3D54-4D49-881E-3C30C1DD7653}" type="datetime1">
              <a:rPr lang="en-US" smtClean="0"/>
              <a:t>11/24/2014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8672-E607-4184-8406-3693FDDD97CD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9880-7869-4C79-A85A-894E6A86DD93}" type="datetime1">
              <a:rPr lang="en-US" smtClean="0"/>
              <a:t>11/24/2014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AE360A-6715-4738-8AE4-D550624783AF}" type="datetime1">
              <a:rPr lang="en-US" smtClean="0"/>
              <a:t>11/24/2014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E585-3661-4416-851A-F19147236BFD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883F77F-AF3E-4B7A-B44C-748E582A6CF7}" type="datetime1">
              <a:rPr lang="en-US" smtClean="0"/>
              <a:t>11/24/2014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C8DAA-6B33-4912-B819-78D31DA2DBD1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EE834-C832-48C4-BD64-F2E5AC65C41A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92BE-4C9A-4011-96B3-CE350D482CF1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82129FE-2494-4967-B75F-58532BD6B62C}" type="datetime1">
              <a:rPr lang="en-US" smtClean="0"/>
              <a:t>11/24/2014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486F-9A20-4E06-89BB-D7C7BA53A9D0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EB1218D-1BE0-45A0-A589-DDE2DD380ECC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C55DB9-796E-4DDE-85CB-5FE9D996A1CF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E16C2A-7447-4F04-AC8C-A9DC65EF4C77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DE90-5A86-405B-A1FC-4B4E8358248F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77166A-C6D9-4EFA-80F6-A0DDF49F9D6C}" type="datetime1">
              <a:rPr lang="en-US" smtClean="0"/>
              <a:t>11/24/2014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237A2C-5261-4998-96E5-11691FB61079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041F3-844E-4B2F-891C-5687EB8E87D6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4459AB2-5971-4482-8E9A-3B14922D53EC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B40A48-DE5E-4262-A80B-4C9E27CEF1F9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589A8D-D192-428D-A7F4-D13B3CC3B43F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8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f"/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Клеточное строение растений </a:t>
            </a:r>
            <a:endParaRPr lang="ru-RU" dirty="0"/>
          </a:p>
        </p:txBody>
      </p:sp>
      <p:pic>
        <p:nvPicPr>
          <p:cNvPr id="4" name="Рисунок 3" descr="225186.jpg"/>
          <p:cNvPicPr>
            <a:picLocks noChangeAspect="1"/>
          </p:cNvPicPr>
          <p:nvPr/>
        </p:nvPicPr>
        <p:blipFill>
          <a:blip r:embed="rId3"/>
          <a:srcRect l="3233" r="3233"/>
          <a:stretch>
            <a:fillRect/>
          </a:stretch>
        </p:blipFill>
        <p:spPr>
          <a:xfrm>
            <a:off x="2590800" y="3352800"/>
            <a:ext cx="3581400" cy="2625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класс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28600"/>
            <a:ext cx="653796" cy="65836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52400" y="5562600"/>
            <a:ext cx="2209800" cy="1143000"/>
          </a:xfrm>
          <a:prstGeom prst="roundRect">
            <a:avLst/>
          </a:prstGeom>
          <a:solidFill>
            <a:schemeClr val="bg1"/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По учебнику: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И.Н. Пономаревой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И.В. Николаева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О.А. Корниловой 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284" y="6248400"/>
            <a:ext cx="4491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Учитель химии и биологии МКОУБСОШ №2 </a:t>
            </a:r>
            <a:r>
              <a:rPr lang="ru-RU" sz="1400" dirty="0" err="1" smtClean="0"/>
              <a:t>п</a:t>
            </a:r>
            <a:r>
              <a:rPr lang="ru-RU" sz="1400" dirty="0" smtClean="0"/>
              <a:t> Бреды </a:t>
            </a:r>
          </a:p>
          <a:p>
            <a:r>
              <a:rPr lang="ru-RU" sz="1400" dirty="0" err="1" smtClean="0"/>
              <a:t>Ушкарева</a:t>
            </a:r>
            <a:r>
              <a:rPr lang="ru-RU" sz="1400" dirty="0" smtClean="0"/>
              <a:t> В.Я</a:t>
            </a:r>
            <a:endParaRPr lang="ru-RU" sz="1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31254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Клеточный сок- </a:t>
            </a:r>
            <a:r>
              <a:rPr lang="ru-RU" sz="2000" dirty="0" smtClean="0">
                <a:solidFill>
                  <a:schemeClr val="tx1"/>
                </a:solidFill>
              </a:rPr>
              <a:t>водянистая жидкость, содержащая растворенные сахара, органические кислоты и минеральные соли. Вакуоли заполняются клеточным соком в процессе всей жизни клетки.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Місце для зображення 5" descr="0007-016-Vakuoli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889" b="889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Вакуоли-</a:t>
            </a:r>
            <a:r>
              <a:rPr lang="ru-RU" sz="1600" b="1" i="1" dirty="0" smtClean="0">
                <a:solidFill>
                  <a:schemeClr val="tx1"/>
                </a:solidFill>
              </a:rPr>
              <a:t> резервуары, отделенные от цитоплазмы мембраной.</a:t>
            </a:r>
          </a:p>
          <a:p>
            <a:r>
              <a:rPr lang="ru-RU" sz="1600" b="1" i="1" dirty="0" smtClean="0">
                <a:solidFill>
                  <a:schemeClr val="tx1"/>
                </a:solidFill>
              </a:rPr>
              <a:t>В них содержится клеточный сок, накапливаются запасные питательные вещества и продукты жизнедеятельности , ненужные клетки.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Развитие вакуолей </a:t>
            </a:r>
            <a:endParaRPr lang="ru-RU" dirty="0"/>
          </a:p>
        </p:txBody>
      </p:sp>
      <p:pic>
        <p:nvPicPr>
          <p:cNvPr id="9" name="Місце для зображення 8" descr="развитие вакуолей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142" r="214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066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/>
              <a:t>наличие хлоропластов, крупной вакуоли и клеточной стенки</a:t>
            </a:r>
            <a:endParaRPr lang="ru-RU" sz="28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</a:t>
            </a:r>
            <a:r>
              <a:rPr lang="ru-RU" b="1" dirty="0" smtClean="0"/>
              <a:t>Отличительные особенности строения клеток растений-</a:t>
            </a:r>
            <a:endParaRPr lang="ru-RU" b="1" dirty="0"/>
          </a:p>
        </p:txBody>
      </p:sp>
      <p:pic>
        <p:nvPicPr>
          <p:cNvPr id="9" name="Місце для зображення 8" descr="kletka_2 (1)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7014" b="7014"/>
          <a:stretch>
            <a:fillRect/>
          </a:stretch>
        </p:blipFill>
        <p:spPr/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FangSong" pitchFamily="49" charset="-122"/>
                <a:ea typeface="FangSong" pitchFamily="49" charset="-122"/>
              </a:rPr>
              <a:t>Процессы жизнедеятельности клетки</a:t>
            </a:r>
            <a:endParaRPr lang="ru-RU" sz="2800" b="1" i="1" dirty="0">
              <a:solidFill>
                <a:srgbClr val="FF0000"/>
              </a:solidFill>
              <a:latin typeface="FangSong" pitchFamily="49" charset="-122"/>
              <a:ea typeface="FangSong" pitchFamily="49" charset="-122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685800" y="1600200"/>
          <a:ext cx="6934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2400" y="1219200"/>
            <a:ext cx="3817598" cy="1101923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Это процесс ее размножения, </a:t>
            </a:r>
          </a:p>
          <a:p>
            <a:r>
              <a:rPr lang="ru-RU" b="1" dirty="0" smtClean="0"/>
              <a:t>в результате  которого происходит</a:t>
            </a:r>
          </a:p>
          <a:p>
            <a:r>
              <a:rPr lang="ru-RU" b="1" dirty="0" smtClean="0"/>
              <a:t> увеличение числа клеток.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419600" cy="8683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Деление клетки 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рпа - копия (3)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23" y="4495800"/>
            <a:ext cx="1080977" cy="1549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рпа - копия (4)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3810000"/>
            <a:ext cx="1256696" cy="17993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рпа - копия (5)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200400"/>
            <a:ext cx="1299481" cy="16378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рпа - копия (6)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2209800"/>
            <a:ext cx="1265751" cy="18160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рпа - копия (7)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914400"/>
            <a:ext cx="1424940" cy="18599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рпа - копия (8).t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34200" y="4343400"/>
            <a:ext cx="1219200" cy="1625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Выгнутая вверх стрелка 8"/>
          <p:cNvSpPr/>
          <p:nvPr/>
        </p:nvSpPr>
        <p:spPr>
          <a:xfrm rot="19973398">
            <a:off x="457200" y="3429000"/>
            <a:ext cx="1447800" cy="7620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19973398">
            <a:off x="2075290" y="2650222"/>
            <a:ext cx="1447800" cy="7620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19973398">
            <a:off x="3360230" y="1708272"/>
            <a:ext cx="2017811" cy="853524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 rot="19973398">
            <a:off x="5378092" y="507589"/>
            <a:ext cx="1810151" cy="104222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7391400" y="2895600"/>
            <a:ext cx="381000" cy="1066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ісце для нижнього колонтитула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28600" y="228600"/>
          <a:ext cx="86868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28600" y="228600"/>
          <a:ext cx="87630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228600"/>
            <a:ext cx="3153871" cy="771346"/>
          </a:xfrm>
          <a:prstGeom prst="snip2Diag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</a:rPr>
              <a:t>Особенности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</a:rPr>
              <a:t> растительной клетки</a:t>
            </a:r>
            <a:endParaRPr lang="ru-RU" b="1" i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1" y="1371600"/>
            <a:ext cx="2133600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Клетки растений обладают</a:t>
            </a:r>
          </a:p>
          <a:p>
            <a:r>
              <a:rPr lang="ru-RU" i="1" dirty="0" smtClean="0"/>
              <a:t>специфическими </a:t>
            </a:r>
          </a:p>
          <a:p>
            <a:r>
              <a:rPr lang="ru-RU" i="1" dirty="0" smtClean="0"/>
              <a:t>особенностями, </a:t>
            </a:r>
          </a:p>
          <a:p>
            <a:r>
              <a:rPr lang="ru-RU" i="1" dirty="0" smtClean="0"/>
              <a:t>отличающими</a:t>
            </a:r>
          </a:p>
          <a:p>
            <a:r>
              <a:rPr lang="ru-RU" i="1" dirty="0" smtClean="0"/>
              <a:t>их от клеток  других</a:t>
            </a:r>
          </a:p>
          <a:p>
            <a:r>
              <a:rPr lang="ru-RU" i="1" dirty="0" smtClean="0"/>
              <a:t>живых организмов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FF0000"/>
                </a:solidFill>
              </a:rPr>
              <a:t>Подведем итоги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Из клеток состоят все органы растений. Клетки растений сходны между собой. В них  различают клеточную стенку, ядро с хромосомами, цитоплазму и вакуоли. Клетки растений отличаются от клеток других организмов наличием клеточной стенки, вакуолей и пластид- хлоропластов.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Клетка</a:t>
            </a:r>
          </a:p>
          <a:p>
            <a:r>
              <a:rPr lang="ru-RU" dirty="0" smtClean="0"/>
              <a:t>Ядро</a:t>
            </a:r>
          </a:p>
          <a:p>
            <a:r>
              <a:rPr lang="ru-RU" dirty="0" smtClean="0"/>
              <a:t>Цитоплазма</a:t>
            </a:r>
          </a:p>
          <a:p>
            <a:r>
              <a:rPr lang="ru-RU" dirty="0" smtClean="0"/>
              <a:t>Клеточная стенка</a:t>
            </a:r>
          </a:p>
          <a:p>
            <a:r>
              <a:rPr lang="ru-RU" dirty="0" smtClean="0"/>
              <a:t>Клеточная(цитоплазматическая) мембрана</a:t>
            </a:r>
          </a:p>
          <a:p>
            <a:r>
              <a:rPr lang="ru-RU" dirty="0" smtClean="0"/>
              <a:t>Вакуоль</a:t>
            </a:r>
          </a:p>
          <a:p>
            <a:r>
              <a:rPr lang="ru-RU" dirty="0" smtClean="0"/>
              <a:t>Хлорофилл</a:t>
            </a:r>
          </a:p>
          <a:p>
            <a:r>
              <a:rPr lang="ru-RU" dirty="0" smtClean="0"/>
              <a:t>Хлоропласт</a:t>
            </a:r>
          </a:p>
          <a:p>
            <a:r>
              <a:rPr lang="ru-RU" dirty="0" smtClean="0"/>
              <a:t>Хромосомы </a:t>
            </a: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88620" indent="-342900"/>
            <a:r>
              <a:rPr lang="ru-RU" sz="2000" b="1" dirty="0" smtClean="0">
                <a:solidFill>
                  <a:schemeClr val="tx1"/>
                </a:solidFill>
              </a:rPr>
              <a:t>Укажите основные отличительные признаки растительной клетки.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38862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Назовите главные части клетки и выполняемые ими функции.</a:t>
            </a:r>
          </a:p>
          <a:p>
            <a:pPr marL="38862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Объясните биологическую роль процесса деления клетки.</a:t>
            </a:r>
          </a:p>
          <a:p>
            <a:pPr marL="388620" indent="-342900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Какая часть растительной клетки содержит клеточный сок? запасные питательные вещества? продукты обмена?</a:t>
            </a:r>
          </a:p>
          <a:p>
            <a:pPr marL="388620" indent="-342900"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Місце для зображення 9" descr="225186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221" r="3221"/>
          <a:stretch>
            <a:fillRect/>
          </a:stretch>
        </p:blipFill>
        <p:spPr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DC3-1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4529695" cy="627022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5334000" y="457200"/>
            <a:ext cx="2606803" cy="584775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Вспомните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9201" y="1676400"/>
            <a:ext cx="3581400" cy="2424232"/>
          </a:xfrm>
          <a:prstGeom prst="snip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что существуют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многоклеточные и  одно-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клеточные  организмы;</a:t>
            </a:r>
          </a:p>
          <a:p>
            <a:pPr>
              <a:buBlip>
                <a:blip r:embed="rId4"/>
              </a:buBlip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для чего используют 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микроскоп;</a:t>
            </a:r>
          </a:p>
          <a:p>
            <a:pPr>
              <a:buBlip>
                <a:blip r:embed="rId4"/>
              </a:buBlip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что такое микропрепарат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чс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600200"/>
            <a:ext cx="8350738" cy="3816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33400" y="457200"/>
            <a:ext cx="670407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Растение- клеточный организм.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066800"/>
            <a:ext cx="7595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Клетка- основная структурная единица организма растения. 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5562600"/>
            <a:ext cx="82349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Растения -клеточные организмы: </a:t>
            </a:r>
            <a:r>
              <a:rPr lang="ru-RU" sz="1600" b="1" dirty="0" smtClean="0"/>
              <a:t>А- одноклеточные</a:t>
            </a:r>
            <a:r>
              <a:rPr lang="ru-RU" sz="1600" dirty="0" smtClean="0"/>
              <a:t>: хлорелла(1), </a:t>
            </a:r>
          </a:p>
          <a:p>
            <a:r>
              <a:rPr lang="ru-RU" sz="1600" dirty="0" smtClean="0"/>
              <a:t>хламидомонада(2);  </a:t>
            </a:r>
            <a:r>
              <a:rPr lang="ru-RU" sz="1600" b="1" dirty="0" smtClean="0"/>
              <a:t>Б- многоклеточные</a:t>
            </a:r>
            <a:r>
              <a:rPr lang="ru-RU" sz="1600" dirty="0" smtClean="0"/>
              <a:t>: спирогира (3), ламинария (4), </a:t>
            </a:r>
          </a:p>
          <a:p>
            <a:r>
              <a:rPr lang="ru-RU" sz="1600" dirty="0" smtClean="0"/>
              <a:t>овес(5), медуница(6), сосна(7).</a:t>
            </a:r>
            <a:endParaRPr lang="ru-RU" sz="1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6-Istorija-sozdanija-kletochnoj-teori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621"/>
            <a:ext cx="4590477" cy="6830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648200" y="304800"/>
            <a:ext cx="4334135" cy="95410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Строение растительной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Клетки 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4343400"/>
            <a:ext cx="3317549" cy="940653"/>
          </a:xfrm>
          <a:prstGeom prst="bevel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Клетки кожицы лука под</a:t>
            </a:r>
          </a:p>
          <a:p>
            <a:r>
              <a:rPr lang="ru-RU" sz="2000" b="1" i="1" dirty="0" smtClean="0"/>
              <a:t>микроскопом</a:t>
            </a:r>
            <a:endParaRPr lang="ru-RU" sz="2000" b="1" i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900550"/>
            <a:ext cx="7772400" cy="52228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BatangChe" pitchFamily="49" charset="-127"/>
                <a:ea typeface="BatangChe" pitchFamily="49" charset="-127"/>
              </a:rPr>
              <a:t>Различные формы растительных клеток </a:t>
            </a:r>
            <a:endParaRPr lang="ru-RU" sz="2000" b="1" dirty="0">
              <a:solidFill>
                <a:schemeClr val="tx1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5445824"/>
            <a:ext cx="7772400" cy="1183575"/>
          </a:xfrm>
        </p:spPr>
        <p:txBody>
          <a:bodyPr/>
          <a:lstStyle/>
          <a:p>
            <a:r>
              <a:rPr lang="ru-RU" dirty="0" smtClean="0"/>
              <a:t>Несмотря на разнообразие форм, рассматривая клетки под микроскопом можно увидеть, что в их состав входят клеточная стенка с порами, клеточная мембрана, ядро с находящимся в нем ядрышком, цитоплазма, пластиды и вакуоль.</a:t>
            </a:r>
            <a:endParaRPr lang="ru-RU" dirty="0"/>
          </a:p>
        </p:txBody>
      </p:sp>
      <p:pic>
        <p:nvPicPr>
          <p:cNvPr id="10" name="Місце для зображення 9" descr="formy-pastitelnyx-kletok.g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968" r="968"/>
          <a:stretch>
            <a:fillRect/>
          </a:stretch>
        </p:blipFill>
        <p:spPr/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Растительная клетка </a:t>
            </a:r>
            <a:endParaRPr lang="ru-RU" dirty="0"/>
          </a:p>
        </p:txBody>
      </p:sp>
      <p:pic>
        <p:nvPicPr>
          <p:cNvPr id="6" name="Місце для зображення 5" descr="06m110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138" b="1138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ru-RU" sz="1600" b="1" i="1" u="sng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Клеточная стенка </a:t>
            </a:r>
            <a:r>
              <a:rPr lang="ru-RU" sz="16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покрывает клетку снаружи, ее более тонкие участки называют </a:t>
            </a:r>
            <a:r>
              <a:rPr lang="ru-RU" sz="1600" b="1" i="1" u="sng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порами.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Клеточная стенка бесцветная, прозрачная и очень прочная. Она сохраняет форму клетки и защищает ее содержимое. Под клеточной стенкой находится тонкая пленка- </a:t>
            </a:r>
            <a:r>
              <a:rPr lang="ru-RU" sz="1600" b="1" i="1" u="sng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клеточная(цитоплазматическая ) мембрана.</a:t>
            </a:r>
            <a:endParaRPr lang="ru-RU" sz="1600" b="1" i="1" u="sng" dirty="0">
              <a:solidFill>
                <a:schemeClr val="tx1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ЦИТОПЛАЗМА- внутренняя среда клетки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324600" y="533400"/>
            <a:ext cx="2378392" cy="42114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Бесцветное, густое, тягучее содержимое клетки, которое постоянно движется внутри нее.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 цитоплазме происходят различные процессы, обеспечивающие жизнедеятельность клетки.</a:t>
            </a:r>
          </a:p>
        </p:txBody>
      </p:sp>
      <p:pic>
        <p:nvPicPr>
          <p:cNvPr id="5" name="Місце для зображення 4" descr="1275215928_rrrrr5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63" r="563"/>
          <a:stretch>
            <a:fillRect/>
          </a:stretch>
        </p:blipFill>
        <p:spPr>
          <a:xfrm>
            <a:off x="381000" y="381000"/>
            <a:ext cx="5924550" cy="4343400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vert270">
            <a:normAutofit/>
          </a:bodyPr>
          <a:lstStyle/>
          <a:p>
            <a:r>
              <a:rPr lang="ru-RU" dirty="0" smtClean="0"/>
              <a:t>                                       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ЯДР  О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Місце для зображення 6" descr="373px-Diagram_cell_nucleus_no_text.svg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4397" r="439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77000" y="264795"/>
            <a:ext cx="2133600" cy="4078605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i="1" dirty="0" smtClean="0"/>
              <a:t>Плотное округлое тельце.</a:t>
            </a:r>
          </a:p>
          <a:p>
            <a:r>
              <a:rPr lang="ru-RU" sz="1800" b="1" i="1" dirty="0" smtClean="0"/>
              <a:t>Важнейшая часть клетки.</a:t>
            </a:r>
          </a:p>
          <a:p>
            <a:r>
              <a:rPr lang="ru-RU" sz="1800" b="1" i="1" dirty="0" smtClean="0"/>
              <a:t>Регулирует процессы жизнедеятельности.</a:t>
            </a:r>
          </a:p>
          <a:p>
            <a:r>
              <a:rPr lang="ru-RU" sz="1800" b="1" i="1" dirty="0" smtClean="0"/>
              <a:t>В ядре находятся хромосомы, обеспечивающие передачу наследственных свойств клетки дочерним клеткам при ее делении. </a:t>
            </a:r>
          </a:p>
          <a:p>
            <a:endParaRPr lang="ru-RU" sz="2000" b="1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" y="381000"/>
          <a:ext cx="88392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886200" y="2133600"/>
            <a:ext cx="4953000" cy="1219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 Black" pitchFamily="34" charset="0"/>
              </a:rPr>
              <a:t>Зеленые пластиды разной формы (овальная, спиралевидная и </a:t>
            </a:r>
            <a:r>
              <a:rPr lang="ru-RU" b="1" dirty="0" err="1" smtClean="0">
                <a:latin typeface="Arial Black" pitchFamily="34" charset="0"/>
              </a:rPr>
              <a:t>т.д</a:t>
            </a:r>
            <a:r>
              <a:rPr lang="ru-RU" b="1" dirty="0" smtClean="0">
                <a:latin typeface="Arial Black" pitchFamily="34" charset="0"/>
              </a:rPr>
              <a:t>); содержат хлорофилл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86200" y="3733800"/>
            <a:ext cx="4953000" cy="1219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Желтые, оранжевые и красные пластиды трубчатой, сферической формы. Привлечение опылителей и распространителей семян и плодов.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5257800"/>
            <a:ext cx="4953000" cy="1219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Белые или бесцветные пластиды в основном круглой  или овальной формы; содержат в основном крахмал. Запасающая функция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581400" y="2743200"/>
            <a:ext cx="228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657600" y="4343400"/>
            <a:ext cx="228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657600" y="5867400"/>
            <a:ext cx="228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185</TotalTime>
  <Words>984</Words>
  <Application>Microsoft Office PowerPoint</Application>
  <PresentationFormat>Екран (4:3)</PresentationFormat>
  <Paragraphs>187</Paragraphs>
  <Slides>18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слайдів</vt:lpstr>
      </vt:variant>
      <vt:variant>
        <vt:i4>18</vt:i4>
      </vt:variant>
    </vt:vector>
  </HeadingPairs>
  <TitlesOfParts>
    <vt:vector size="24" baseType="lpstr">
      <vt:lpstr>Аспект</vt:lpstr>
      <vt:lpstr>Эркер</vt:lpstr>
      <vt:lpstr>Тема Office</vt:lpstr>
      <vt:lpstr>Яркая</vt:lpstr>
      <vt:lpstr>Справедливость</vt:lpstr>
      <vt:lpstr>Обычная</vt:lpstr>
      <vt:lpstr>Клеточное строение растений </vt:lpstr>
      <vt:lpstr>Презентація PowerPoint</vt:lpstr>
      <vt:lpstr>Презентація PowerPoint</vt:lpstr>
      <vt:lpstr>Презентація PowerPoint</vt:lpstr>
      <vt:lpstr>Различные формы растительных клеток </vt:lpstr>
      <vt:lpstr>    Растительная клетка </vt:lpstr>
      <vt:lpstr>ЦИТОПЛАЗМА- внутренняя среда клетки</vt:lpstr>
      <vt:lpstr>                                       ЯДР  О</vt:lpstr>
      <vt:lpstr>Презентація PowerPoint</vt:lpstr>
      <vt:lpstr>Клеточный сок- водянистая жидкость, содержащая растворенные сахара, органические кислоты и минеральные соли. Вакуоли заполняются клеточным соком в процессе всей жизни клетки.</vt:lpstr>
      <vt:lpstr>               Развитие вакуолей </vt:lpstr>
      <vt:lpstr>         Отличительные особенности строения клеток растений-</vt:lpstr>
      <vt:lpstr>Процессы жизнедеятельности клетки</vt:lpstr>
      <vt:lpstr>Деление клетки  </vt:lpstr>
      <vt:lpstr>Презентація PowerPoint</vt:lpstr>
      <vt:lpstr>Презентація PowerPoint</vt:lpstr>
      <vt:lpstr>               Подведем итоги</vt:lpstr>
      <vt:lpstr>Укажите основные отличительные признаки растительной клетки.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Клеточное строение растений </dc:title>
  <dc:creator>ВАЛЕНТИНА</dc:creator>
  <cp:lastModifiedBy>LEGION</cp:lastModifiedBy>
  <cp:revision>14</cp:revision>
  <dcterms:created xsi:type="dcterms:W3CDTF">2014-01-04T07:31:51Z</dcterms:created>
  <dcterms:modified xsi:type="dcterms:W3CDTF">2014-11-24T11:03:31Z</dcterms:modified>
</cp:coreProperties>
</file>