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9" r:id="rId3"/>
    <p:sldId id="268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75" r:id="rId13"/>
    <p:sldId id="270" r:id="rId14"/>
    <p:sldId id="271" r:id="rId15"/>
    <p:sldId id="274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0056" autoAdjust="0"/>
  </p:normalViewPr>
  <p:slideViewPr>
    <p:cSldViewPr>
      <p:cViewPr varScale="1">
        <p:scale>
          <a:sx n="57" d="100"/>
          <a:sy n="57" d="100"/>
        </p:scale>
        <p:origin x="-20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11E23-5BE4-47C9-8F47-796868ECF76B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3BB1E-B5F6-4E25-B685-2C784429D2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17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C00000"/>
                </a:solidFill>
              </a:rPr>
              <a:t>Естественный отбор – направляющий фактор эволюции.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800" b="1" dirty="0" smtClean="0">
                <a:solidFill>
                  <a:srgbClr val="002060"/>
                </a:solidFill>
              </a:rPr>
              <a:t>Вершинина Валерия</a:t>
            </a:r>
            <a:br>
              <a:rPr lang="ru-RU" sz="800" b="1" dirty="0" smtClean="0">
                <a:solidFill>
                  <a:srgbClr val="002060"/>
                </a:solidFill>
              </a:rPr>
            </a:br>
            <a:r>
              <a:rPr lang="ru-RU" sz="800" b="1" dirty="0" smtClean="0">
                <a:solidFill>
                  <a:srgbClr val="002060"/>
                </a:solidFill>
              </a:rPr>
              <a:t> 10-А класс</a:t>
            </a:r>
            <a:endParaRPr lang="ru-RU" sz="800" b="1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3562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 не популяции и не виды.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8229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Ни одно приспособление, сколь угодно полезное для вида, не сможет быть подхвачено естественным отбором и распространиться в популяции, если оно вредно для конкретных особей.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3773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Расширенная приспособленность особи тем выше, чем больше аллелей, идентичных ее аллелям, передается следующему поколению.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7872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Мать, защищая своих потомков, защищает по существу свои гены, переданные этим потомкам. Каждый из них имеет половину генов, полученных от матери, половину – от отца. 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6880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Отсюда следует, что если ценой своей жизни, мать спасет жизнь двум своим детям, то ее совокупная приспособленность не снизится.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8596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Когда возникает угроза жизни ребенка, мать инстинктивно бросается на его защиту. Те матери, которые так не поступали, остались без потомков, аллели этих матерей были бесследно утеряны и не оставили следов в эволюции.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7936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Важнейшим свойством естественного отбора является его способность накапливать и совмещать полезные аллели. </a:t>
            </a:r>
            <a:r>
              <a:rPr lang="ru-RU" b="1" smtClean="0">
                <a:solidFill>
                  <a:srgbClr val="002060"/>
                </a:solidFill>
              </a:rPr>
              <a:t>Отбор действует в каждом поколении, и в каждом поколении он начинается не с нуля, не с «чистого листа», а того состояния популяции, в которое она была приведена в результате предыдущего цикла отбора.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0277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Процесс естественного отбора — основной движущий фактор биологической эволюции. 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6675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Он основан на концепции дифференциального воспроизводства и выживания.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0097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Более приспособленные к данным условиям среды особи оставляют больше потомков, чем менее приспособленные.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3000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Естественный отбор происходит автоматически. Все живые организмы из поколения в поколение проходят суровую проверку по всем мельчайшим деталям их строения, функционирования всех их систем в разнообразных условиях.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3625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Только те, кто выдержал эту проверку, оказываются отобранными и дают начало следующему поколению.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9686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Дарвин писал: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>
                <a:solidFill>
                  <a:srgbClr val="002060"/>
                </a:solidFill>
              </a:rPr>
              <a:t>“</a:t>
            </a:r>
            <a:r>
              <a:rPr lang="ru-RU" sz="1200" dirty="0" smtClean="0">
                <a:solidFill>
                  <a:srgbClr val="002060"/>
                </a:solidFill>
              </a:rPr>
              <a:t>Естественный отбор ежедневно и ежечасно расследует по всему свету мельчайшие вариации, отбрасывая дурные, сохраняя и слагая хорошие, работая неслышно и незаметно</a:t>
            </a:r>
            <a:r>
              <a:rPr lang="en-US" sz="1200" dirty="0" smtClean="0">
                <a:solidFill>
                  <a:srgbClr val="002060"/>
                </a:solidFill>
              </a:rPr>
              <a:t>…”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3639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dirty="0" smtClean="0">
                <a:solidFill>
                  <a:srgbClr val="002060"/>
                </a:solidFill>
              </a:rPr>
              <a:t>Самые сложные приспособления в строении, функциях и поведении живых организмов сформировались постепенно путем систематического отбора случайно возникающих мутаций.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6683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Объектами отбора всегда являются отдельные особи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3BB1E-B5F6-4E25-B685-2C784429D2A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124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405819-4911-4F9C-9184-3C848B46E19B}" type="datetime1">
              <a:rPr lang="ru-RU" smtClean="0"/>
              <a:t>25.11.2014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22BD-694D-4316-A0E6-7312A8EF7D31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442BD-D9B3-4192-820A-72306FDBFC3E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25E7F-AB73-4748-BDAA-E356BE8503CB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3C7D12-4BB2-41A5-B0D0-E2B56B05B061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1A1F21-2FE7-4E64-B2A9-5E53E832DBB7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EEA592-444D-4851-BE56-87DBC1E9A561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9D944-FDAD-4195-A4B4-C0AEDC9ABBFD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DF05D-3D19-4E99-879C-F9BEDF43E538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FB3808-68F4-4842-9994-4943A4AAEF25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3A1261-42C7-45A1-B226-FDEFEBE63084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44AF57C-93AE-42E6-A6D6-79254052C814}" type="datetime1">
              <a:rPr lang="ru-RU" smtClean="0"/>
              <a:t>25.11.2014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1D10BF-4344-4648-BBCE-163F29B30F57}" type="slidenum">
              <a:rPr lang="ru-RU" smtClean="0"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515220" cy="585791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Естественный отбор – направляющий фактор эволюции.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Вершинина Валерия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10-А класс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484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 не популяции и не виды.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5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428736"/>
            <a:ext cx="7683396" cy="5214974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8313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07181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Ни одно приспособление, сколь угодно полезное для вида, не сможет быть подхвачено естественным отбором и распространиться в популяции, если оно вредно для конкретных особей.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282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928670"/>
            <a:ext cx="785527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Расширенная приспособленность особи тем выше, чем больше аллелей, идентичных ее аллелям, передается следующему поколению.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99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05245" y="2643182"/>
            <a:ext cx="5238755" cy="3929066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2672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214422"/>
            <a:ext cx="750099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Мать, защищая своих потомков, защищает по существу свои гены, переданные этим потомкам. Каждый из них имеет половину генов, полученных от матери, половину – от отца. </a:t>
            </a:r>
            <a:endParaRPr lang="ru-RU" b="1" dirty="0"/>
          </a:p>
        </p:txBody>
      </p:sp>
      <p:pic>
        <p:nvPicPr>
          <p:cNvPr id="6" name="Содержимое 5" descr="74539802_large_875697_Family_drama_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3571853"/>
            <a:ext cx="5633433" cy="3286147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2219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14298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Отсюда следует, что если ценой своей жизни, мать спасет жизнь двум своим детям, то ее совокупная приспособленность не снизится.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11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66200" y="3143224"/>
            <a:ext cx="4977800" cy="3714776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2375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8605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Когда возникает угроза жизни ребенка, мать инстинктивно бросается на его защиту. Те матери, которые так не поступали, остались без потомков, аллели этих матерей были бесследно утеряны и не оставили следов в эволюции.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5219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000372"/>
            <a:ext cx="7715304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Важнейшим свойством естественного отбора является его способность накапливать и совмещать полезные аллели. Отбор действует в каждом поколении, и в каждом поколении он начинается не с нуля, не с «чистого листа», а того состояния популяции, в которое она была приведена в результате предыдущего цикла отбора.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20609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Процесс естественного отбора — основной движущий фактор биологической эволюции. </a:t>
            </a:r>
            <a:endParaRPr lang="ru-RU" b="1" dirty="0"/>
          </a:p>
        </p:txBody>
      </p:sp>
      <p:pic>
        <p:nvPicPr>
          <p:cNvPr id="4" name="Содержимое 3" descr="6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857364"/>
            <a:ext cx="5374519" cy="4357718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2312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Он основан на концепции дифференциального воспроизводства и выживания.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4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28992" y="2357430"/>
            <a:ext cx="3073422" cy="4043976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187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515220" cy="18573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Более приспособленные к данным условиям среды особи оставляют больше потомков, чем менее приспособленные.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14414" y="3000372"/>
            <a:ext cx="4071965" cy="3071834"/>
          </a:xfrm>
        </p:spPr>
      </p:pic>
      <p:pic>
        <p:nvPicPr>
          <p:cNvPr id="6" name="Содержимое 5" descr="1.jpe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286380" y="3000372"/>
            <a:ext cx="3714776" cy="3071834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281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64318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Естественный отбор происходит автоматически. Все живые организмы из поколения в поколение проходят суровую проверку по всем мельчайшим деталям их строения, функционирования всех их систем в разнообразных условиях.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1969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143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Только те, кто выдержал эту проверку, оказываются отобранными и дают начало следующему поколению.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med_gallery_250_5234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2662221"/>
            <a:ext cx="5311113" cy="4195779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188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928934"/>
            <a:ext cx="464347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Дарвин писал: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rgbClr val="002060"/>
                </a:solidFill>
              </a:rPr>
              <a:t>“</a:t>
            </a:r>
            <a:r>
              <a:rPr lang="ru-RU" sz="3200" dirty="0" smtClean="0">
                <a:solidFill>
                  <a:srgbClr val="002060"/>
                </a:solidFill>
              </a:rPr>
              <a:t>Естественный отбор ежедневно и ежечасно расследует по всему свету мельчайшие вариации, отбрасывая дурные, сохраняя и слагая хорошие, работая неслышно и незаметно</a:t>
            </a:r>
            <a:r>
              <a:rPr lang="en-US" sz="3200" dirty="0" smtClean="0">
                <a:solidFill>
                  <a:srgbClr val="002060"/>
                </a:solidFill>
              </a:rPr>
              <a:t>…”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9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43570" y="1571612"/>
            <a:ext cx="3315657" cy="4214818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5235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214422"/>
            <a:ext cx="7429552" cy="50006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Самые сложные приспособления в строении, функциях и поведении живых организмов сформировались постепенно путем систематического отбора случайно возникающих мутаций.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2235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Объектами отбора всегда являются отдельные особи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1643050"/>
            <a:ext cx="6810899" cy="4500594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8407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</TotalTime>
  <Words>662</Words>
  <Application>Microsoft Office PowerPoint</Application>
  <PresentationFormat>Екран (4:3)</PresentationFormat>
  <Paragraphs>64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Солнцестояние</vt:lpstr>
      <vt:lpstr>Естественный отбор – направляющий фактор эволюции.   Вершинина Валерия  10-А класс</vt:lpstr>
      <vt:lpstr>Процесс естественного отбора — основной движущий фактор биологической эволюции. </vt:lpstr>
      <vt:lpstr>Он основан на концепции дифференциального воспроизводства и выживания.</vt:lpstr>
      <vt:lpstr>Более приспособленные к данным условиям среды особи оставляют больше потомков, чем менее приспособленные.</vt:lpstr>
      <vt:lpstr>Естественный отбор происходит автоматически. Все живые организмы из поколения в поколение проходят суровую проверку по всем мельчайшим деталям их строения, функционирования всех их систем в разнообразных условиях. </vt:lpstr>
      <vt:lpstr>Только те, кто выдержал эту проверку, оказываются отобранными и дают начало следующему поколению.</vt:lpstr>
      <vt:lpstr>Дарвин писал:  “Естественный отбор ежедневно и ежечасно расследует по всему свету мельчайшие вариации, отбрасывая дурные, сохраняя и слагая хорошие, работая неслышно и незаметно…”</vt:lpstr>
      <vt:lpstr> Самые сложные приспособления в строении, функциях и поведении живых организмов сформировались постепенно путем систематического отбора случайно возникающих мутаций.</vt:lpstr>
      <vt:lpstr>Объектами отбора всегда являются отдельные особи ,</vt:lpstr>
      <vt:lpstr>а не популяции и не виды. </vt:lpstr>
      <vt:lpstr>Ни одно приспособление, сколь угодно полезное для вида, не сможет быть подхвачено естественным отбором и распространиться в популяции, если оно вредно для конкретных особей.</vt:lpstr>
      <vt:lpstr>Расширенная приспособленность особи тем выше, чем больше аллелей, идентичных ее аллелям, передается следующему поколению.</vt:lpstr>
      <vt:lpstr>Мать, защищая своих потомков, защищает по существу свои гены, переданные этим потомкам. Каждый из них имеет половину генов, полученных от матери, половину – от отца. </vt:lpstr>
      <vt:lpstr>Отсюда следует, что если ценой своей жизни, мать спасет жизнь двум своим детям, то ее совокупная приспособленность не снизится. </vt:lpstr>
      <vt:lpstr>Когда возникает угроза жизни ребенка, мать инстинктивно бросается на его защиту. Те матери, которые так не поступали, остались без потомков, аллели этих матерей были бесследно утеряны и не оставили следов в эволюции.</vt:lpstr>
      <vt:lpstr>Важнейшим свойством естественного отбора является его способность накапливать и совмещать полезные аллели. Отбор действует в каждом поколении, и в каждом поколении он начинается не с нуля, не с «чистого листа», а того состояния популяции, в которое она была приведена в результате предыдущего цикла отбора.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Естественный отбор – направляющий фактор эволюции.</dc:title>
  <dc:creator>Admin</dc:creator>
  <cp:lastModifiedBy>LEGION</cp:lastModifiedBy>
  <cp:revision>19</cp:revision>
  <dcterms:created xsi:type="dcterms:W3CDTF">2013-05-28T17:22:47Z</dcterms:created>
  <dcterms:modified xsi:type="dcterms:W3CDTF">2014-11-25T09:21:24Z</dcterms:modified>
</cp:coreProperties>
</file>