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1808" autoAdjust="0"/>
  </p:normalViewPr>
  <p:slideViewPr>
    <p:cSldViewPr>
      <p:cViewPr varScale="1">
        <p:scale>
          <a:sx n="72" d="100"/>
          <a:sy n="72" d="100"/>
        </p:scale>
        <p:origin x="-16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1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8760C-B909-4ADF-84F2-E0675C877C80}" type="datetimeFigureOut">
              <a:rPr lang="uk-UA" smtClean="0"/>
              <a:t>25.11.2014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FEF15-C0BF-4F43-BC1B-9B24E9645AF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7677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Живой организм и его свойства</a:t>
            </a:r>
          </a:p>
          <a:p>
            <a:pPr algn="l"/>
            <a:endParaRPr lang="ru-RU" sz="1200" dirty="0" smtClean="0"/>
          </a:p>
          <a:p>
            <a:pPr algn="l"/>
            <a:endParaRPr lang="ru-RU" sz="1200" dirty="0" smtClean="0"/>
          </a:p>
          <a:p>
            <a:pPr algn="l"/>
            <a:r>
              <a:rPr lang="ru-RU" sz="1200" dirty="0" smtClean="0"/>
              <a:t>Какими свойствами обладают живые организмы?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Цель:  узнать  свойства  живых организмов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2360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</a:p>
          <a:p>
            <a:r>
              <a:rPr lang="ru-RU" dirty="0" smtClean="0"/>
              <a:t>Какую проблему мы решали сегодня на уроке?</a:t>
            </a:r>
          </a:p>
          <a:p>
            <a:r>
              <a:rPr lang="ru-RU" dirty="0" smtClean="0"/>
              <a:t>Какую цель поставили? </a:t>
            </a:r>
          </a:p>
          <a:p>
            <a:r>
              <a:rPr lang="ru-RU" dirty="0" smtClean="0"/>
              <a:t>Получилось?</a:t>
            </a:r>
          </a:p>
          <a:p>
            <a:r>
              <a:rPr lang="ru-RU" dirty="0" smtClean="0"/>
              <a:t>Тогда проверим свои умения (задания на стр.14)</a:t>
            </a:r>
          </a:p>
          <a:p>
            <a:r>
              <a:rPr lang="ru-RU" dirty="0" smtClean="0"/>
              <a:t>1) Вспомните условные обозначения заданий (стр.3)</a:t>
            </a:r>
          </a:p>
          <a:p>
            <a:r>
              <a:rPr lang="ru-RU" dirty="0" smtClean="0"/>
              <a:t>2)  Выберите те задания, которые вам больше нравятся</a:t>
            </a:r>
          </a:p>
          <a:p>
            <a:r>
              <a:rPr lang="ru-RU" smtClean="0"/>
              <a:t>Выполните задания письменно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3736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Все хотят жить….</a:t>
            </a:r>
            <a:br>
              <a:rPr lang="ru-RU" dirty="0" smtClean="0"/>
            </a:br>
            <a:r>
              <a:rPr lang="ru-RU" dirty="0" smtClean="0"/>
              <a:t> А что для этого нужно?</a:t>
            </a:r>
          </a:p>
          <a:p>
            <a:r>
              <a:rPr lang="ru-RU" u="sng" dirty="0" smtClean="0"/>
              <a:t>Стр. 8 -9 Прочитайте текст и выполните задания</a:t>
            </a:r>
          </a:p>
          <a:p>
            <a:r>
              <a:rPr lang="ru-RU" u="sng" dirty="0" smtClean="0"/>
              <a:t>К какому выводу вы пришли?</a:t>
            </a:r>
          </a:p>
          <a:p>
            <a:endParaRPr lang="ru-RU" u="sng" dirty="0" smtClean="0"/>
          </a:p>
          <a:p>
            <a:endParaRPr lang="ru-RU" u="sng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3637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Кушать подано</a:t>
            </a:r>
          </a:p>
          <a:p>
            <a:r>
              <a:rPr lang="ru-RU" sz="1600" b="1" dirty="0" smtClean="0"/>
              <a:t>Что едят растения?</a:t>
            </a:r>
          </a:p>
          <a:p>
            <a:r>
              <a:rPr lang="ru-RU" dirty="0" smtClean="0"/>
              <a:t>Выберите , что соответствует питанию растений</a:t>
            </a:r>
          </a:p>
          <a:p>
            <a:r>
              <a:rPr lang="ru-RU" dirty="0" smtClean="0"/>
              <a:t>Вода</a:t>
            </a:r>
          </a:p>
          <a:p>
            <a:r>
              <a:rPr lang="ru-RU" dirty="0" smtClean="0"/>
              <a:t>Минеральные соли</a:t>
            </a:r>
          </a:p>
          <a:p>
            <a:r>
              <a:rPr lang="ru-RU" dirty="0" smtClean="0"/>
              <a:t>Озон</a:t>
            </a:r>
          </a:p>
          <a:p>
            <a:r>
              <a:rPr lang="ru-RU" dirty="0" smtClean="0"/>
              <a:t>Кислород</a:t>
            </a:r>
          </a:p>
          <a:p>
            <a:r>
              <a:rPr lang="ru-RU" dirty="0" smtClean="0"/>
              <a:t>Углекислый газ</a:t>
            </a:r>
          </a:p>
          <a:p>
            <a:r>
              <a:rPr lang="ru-RU" dirty="0" smtClean="0"/>
              <a:t>Угарный газ</a:t>
            </a:r>
          </a:p>
          <a:p>
            <a:r>
              <a:rPr lang="ru-RU" u="sng" dirty="0" smtClean="0"/>
              <a:t>Стр.9</a:t>
            </a:r>
          </a:p>
          <a:p>
            <a:endParaRPr lang="ru-RU" dirty="0" smtClean="0"/>
          </a:p>
          <a:p>
            <a:r>
              <a:rPr lang="ru-RU" sz="1400" b="1" dirty="0" smtClean="0"/>
              <a:t>Что едят животные?</a:t>
            </a:r>
          </a:p>
          <a:p>
            <a:r>
              <a:rPr lang="ru-RU" dirty="0" smtClean="0"/>
              <a:t>На какие группы по способу питания можно разделить животных?</a:t>
            </a:r>
          </a:p>
          <a:p>
            <a:r>
              <a:rPr lang="ru-RU" dirty="0" smtClean="0"/>
              <a:t>Листья</a:t>
            </a:r>
          </a:p>
          <a:p>
            <a:r>
              <a:rPr lang="ru-RU" dirty="0" smtClean="0"/>
              <a:t>Семена</a:t>
            </a:r>
          </a:p>
          <a:p>
            <a:r>
              <a:rPr lang="ru-RU" dirty="0" smtClean="0"/>
              <a:t>Насекомые</a:t>
            </a:r>
          </a:p>
          <a:p>
            <a:r>
              <a:rPr lang="ru-RU" dirty="0" smtClean="0"/>
              <a:t>Грызуны</a:t>
            </a:r>
          </a:p>
          <a:p>
            <a:r>
              <a:rPr lang="ru-RU" dirty="0" smtClean="0"/>
              <a:t>Лягушки</a:t>
            </a:r>
          </a:p>
          <a:p>
            <a:r>
              <a:rPr lang="ru-RU" dirty="0" smtClean="0"/>
              <a:t>Соки растений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4648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Дыхание </a:t>
            </a:r>
          </a:p>
          <a:p>
            <a:r>
              <a:rPr lang="ru-RU" dirty="0" smtClean="0"/>
              <a:t>Изучите рис.1.2 и сделайте вывод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5295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Они растут… А почему? </a:t>
            </a:r>
          </a:p>
          <a:p>
            <a:r>
              <a:rPr lang="ru-RU" u="sng" dirty="0" smtClean="0"/>
              <a:t>стр.10 , рис. 1.4 и 1.5 </a:t>
            </a:r>
          </a:p>
          <a:p>
            <a:r>
              <a:rPr lang="ru-RU" u="sng" dirty="0" smtClean="0"/>
              <a:t>Что нужно любому живому организму, для увеличения размеров?</a:t>
            </a:r>
          </a:p>
          <a:p>
            <a:r>
              <a:rPr lang="ru-RU" u="sng" dirty="0" smtClean="0"/>
              <a:t> (подсказка- текст на стр.9)</a:t>
            </a:r>
          </a:p>
          <a:p>
            <a:endParaRPr lang="ru-RU" u="sng" dirty="0" smtClean="0"/>
          </a:p>
          <a:p>
            <a:r>
              <a:rPr lang="ru-RU" u="sng" dirty="0" smtClean="0"/>
              <a:t>Приведите примеры разных типов роста у растений и животных,  используя текст на стр. 11, рис. 1.6</a:t>
            </a:r>
          </a:p>
          <a:p>
            <a:endParaRPr lang="ru-RU" u="sng" dirty="0" smtClean="0"/>
          </a:p>
          <a:p>
            <a:r>
              <a:rPr lang="ru-RU" u="sng" dirty="0" smtClean="0"/>
              <a:t>Что такое индивидуальное развитие?</a:t>
            </a:r>
            <a:endParaRPr lang="ru-RU" u="sng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5170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Выросли… А дальше –то что?</a:t>
            </a:r>
          </a:p>
          <a:p>
            <a:r>
              <a:rPr lang="ru-RU" dirty="0" smtClean="0"/>
              <a:t>Что такое размножение?</a:t>
            </a:r>
          </a:p>
          <a:p>
            <a:r>
              <a:rPr lang="ru-RU" dirty="0" smtClean="0"/>
              <a:t>Почему ни один вид живых организмов не обходится без размножения?</a:t>
            </a:r>
          </a:p>
          <a:p>
            <a:r>
              <a:rPr lang="ru-RU" dirty="0" smtClean="0"/>
              <a:t>Укажите значение размножения (помощь- стр.12)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8559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Почему все живые организмы обладают раздражимостью?</a:t>
            </a:r>
          </a:p>
          <a:p>
            <a:pPr>
              <a:buNone/>
            </a:pPr>
            <a:r>
              <a:rPr lang="ru-RU" dirty="0" smtClean="0"/>
              <a:t>Раздражимость- это хорошо… Докажите.  Стр. 12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8638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Приспособленность организмов</a:t>
            </a:r>
          </a:p>
          <a:p>
            <a:pPr lvl="1"/>
            <a:r>
              <a:rPr lang="ru-RU" dirty="0" smtClean="0"/>
              <a:t>ЛУНА – РЫБА ОТКЛАДЫВАЕТ 300 МИЛЛИОНОВ ИКРИНОК</a:t>
            </a:r>
          </a:p>
          <a:p>
            <a:pPr lvl="1"/>
            <a:r>
              <a:rPr lang="ru-RU" dirty="0" smtClean="0"/>
              <a:t>БАКТЕРИИ ЧЕРЕЗ КАЖДЫЕ 20 МИНУТ  В БЛАГОПРИЯТНЫХ УСЛОВИЯХ ДЕЛЯТСЯ</a:t>
            </a:r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r>
              <a:rPr lang="ru-RU" dirty="0" smtClean="0"/>
              <a:t>ПРИВЕДИТЕ ПРИМЕРЫ ПРИСПОСОБЛЕННОСТИ К ЖИЗНИ У РАСТЕНИЙ И ЖИВОТНЫХ ( СТР.13)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0792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ВЫВОДЫ </a:t>
            </a:r>
          </a:p>
          <a:p>
            <a:r>
              <a:rPr lang="ru-RU" sz="1200" dirty="0" smtClean="0"/>
              <a:t>О каких свойствах живых организмов вы узнали?</a:t>
            </a:r>
          </a:p>
          <a:p>
            <a:pPr>
              <a:buNone/>
            </a:pPr>
            <a:r>
              <a:rPr lang="ru-RU" sz="1200" dirty="0" smtClean="0"/>
              <a:t>Можно ли отличить живой организм от</a:t>
            </a:r>
            <a:endParaRPr lang="en-US" sz="1200" dirty="0" smtClean="0"/>
          </a:p>
          <a:p>
            <a:pPr>
              <a:buNone/>
            </a:pPr>
            <a:r>
              <a:rPr lang="ru-RU" sz="1200" dirty="0" smtClean="0"/>
              <a:t>неживого?</a:t>
            </a:r>
          </a:p>
          <a:p>
            <a:pPr>
              <a:buNone/>
            </a:pPr>
            <a:r>
              <a:rPr lang="ru-RU" sz="1600" b="1" dirty="0" smtClean="0"/>
              <a:t>Сравните свой вывод с авторским</a:t>
            </a:r>
            <a:endParaRPr lang="ru-RU" sz="16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EF15-C0BF-4F43-BC1B-9B24E9645AFE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91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9DACA-E919-4BE4-A18F-05550A1A1307}" type="datetime1">
              <a:rPr lang="ru-RU" smtClean="0"/>
              <a:t>25.11.2014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18C7-4B3F-4F4D-97E2-8AC8D5C91EAB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64F8C-24A4-4C75-955A-384A705130D5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5D51-D6F1-4BDA-97BE-3C9B4A00DF72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3D0E-8C96-4B23-B10B-0B08BB7CB67B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F7347-B9D0-4C29-A4C2-371D0959E436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A873B-FF6F-4990-BD7D-A60F80634220}" type="datetime1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C2A54-70C6-4768-8D85-C6F5A1E5D1AC}" type="datetime1">
              <a:rPr lang="ru-RU" smtClean="0"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ABD8-F364-4E1B-BD24-8603411632EB}" type="datetime1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44E0A-86E0-4637-B379-69F79B8BF80C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D98F-A76C-445A-8078-89D579CBC628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C8C35B-3991-49B2-AAA2-9863A19D271E}" type="datetime1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571612"/>
            <a:ext cx="8572560" cy="4572032"/>
          </a:xfrm>
        </p:spPr>
        <p:txBody>
          <a:bodyPr>
            <a:normAutofit/>
          </a:bodyPr>
          <a:lstStyle/>
          <a:p>
            <a:pPr algn="l"/>
            <a:endParaRPr lang="ru-RU" sz="4700" dirty="0" smtClean="0"/>
          </a:p>
          <a:p>
            <a:pPr algn="l"/>
            <a:endParaRPr lang="ru-RU" sz="4700" dirty="0" smtClean="0"/>
          </a:p>
          <a:p>
            <a:pPr algn="l"/>
            <a:r>
              <a:rPr lang="ru-RU" sz="4700" dirty="0" smtClean="0"/>
              <a:t>Какими свойствами обладают живые организмы?</a:t>
            </a:r>
            <a:endParaRPr lang="ru-RU" sz="47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28605"/>
            <a:ext cx="8229600" cy="135732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Живой организм и его свойства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с вырезом 3"/>
          <p:cNvSpPr/>
          <p:nvPr/>
        </p:nvSpPr>
        <p:spPr>
          <a:xfrm>
            <a:off x="785786" y="4071918"/>
            <a:ext cx="7358114" cy="2786082"/>
          </a:xfrm>
          <a:prstGeom prst="notch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Цель:  узнать  свойства  живых организмов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1928802"/>
            <a:ext cx="5000660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Проблема?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43050"/>
            <a:ext cx="7772400" cy="4857784"/>
          </a:xfrm>
        </p:spPr>
        <p:txBody>
          <a:bodyPr/>
          <a:lstStyle/>
          <a:p>
            <a:r>
              <a:rPr lang="ru-RU" dirty="0" smtClean="0"/>
              <a:t>Какую проблему мы решали сегодня на уроке?</a:t>
            </a:r>
          </a:p>
          <a:p>
            <a:r>
              <a:rPr lang="ru-RU" dirty="0" smtClean="0"/>
              <a:t>Какую цель поставили? </a:t>
            </a:r>
          </a:p>
          <a:p>
            <a:r>
              <a:rPr lang="ru-RU" dirty="0" smtClean="0"/>
              <a:t>Получилось?</a:t>
            </a:r>
          </a:p>
          <a:p>
            <a:r>
              <a:rPr lang="ru-RU" dirty="0" smtClean="0"/>
              <a:t>Тогда проверим свои умения (задания на стр.14)</a:t>
            </a:r>
          </a:p>
          <a:p>
            <a:r>
              <a:rPr lang="ru-RU" dirty="0" smtClean="0"/>
              <a:t>1) Вспомните условные обозначения заданий (стр.3)</a:t>
            </a:r>
          </a:p>
          <a:p>
            <a:r>
              <a:rPr lang="ru-RU" dirty="0" smtClean="0"/>
              <a:t>2)  Выберите те задания, которые вам больше нравятся</a:t>
            </a:r>
          </a:p>
          <a:p>
            <a:r>
              <a:rPr lang="ru-RU" dirty="0" smtClean="0"/>
              <a:t>Выполните задания письменно</a:t>
            </a:r>
            <a:endParaRPr lang="ru-RU" dirty="0"/>
          </a:p>
        </p:txBody>
      </p:sp>
      <p:pic>
        <p:nvPicPr>
          <p:cNvPr id="4" name="Picture 4" descr="D:\карт\5009112-r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857760"/>
            <a:ext cx="1785937" cy="1785937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5" name="Picture 5" descr="D:\карт\5009089-ru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42" y="0"/>
            <a:ext cx="1785926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хотят жить….</a:t>
            </a:r>
            <a:br>
              <a:rPr lang="ru-RU" dirty="0" smtClean="0"/>
            </a:br>
            <a:r>
              <a:rPr lang="ru-RU" dirty="0" smtClean="0"/>
              <a:t> А что для этого нужно?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 smtClean="0"/>
              <a:t>Стр. 8 -9 Прочитайте текст и выполните задания</a:t>
            </a:r>
          </a:p>
          <a:p>
            <a:r>
              <a:rPr lang="ru-RU" u="sng" dirty="0" smtClean="0"/>
              <a:t>К какому выводу вы пришли?</a:t>
            </a:r>
          </a:p>
          <a:p>
            <a:endParaRPr lang="ru-RU" u="sng" dirty="0" smtClean="0"/>
          </a:p>
          <a:p>
            <a:endParaRPr lang="ru-RU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714620"/>
            <a:ext cx="6429420" cy="242889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Обмен веществ –</a:t>
            </a:r>
          </a:p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 главное условие жизни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" name="Picture 96" descr="AG0031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4068" y="4143380"/>
            <a:ext cx="177224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Кушать подано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428736"/>
            <a:ext cx="374904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sz="3500" b="1" dirty="0" smtClean="0"/>
              <a:t>Что едят растения?</a:t>
            </a:r>
          </a:p>
          <a:p>
            <a:r>
              <a:rPr lang="ru-RU" dirty="0" smtClean="0"/>
              <a:t>Выберите , что соответствует питанию растений</a:t>
            </a:r>
          </a:p>
          <a:p>
            <a:r>
              <a:rPr lang="ru-RU" dirty="0" smtClean="0"/>
              <a:t>Вода</a:t>
            </a:r>
          </a:p>
          <a:p>
            <a:r>
              <a:rPr lang="ru-RU" dirty="0" smtClean="0"/>
              <a:t>Минеральные соли</a:t>
            </a:r>
          </a:p>
          <a:p>
            <a:r>
              <a:rPr lang="ru-RU" dirty="0" smtClean="0"/>
              <a:t>Озон</a:t>
            </a:r>
          </a:p>
          <a:p>
            <a:r>
              <a:rPr lang="ru-RU" dirty="0" smtClean="0"/>
              <a:t>Кислород</a:t>
            </a:r>
          </a:p>
          <a:p>
            <a:r>
              <a:rPr lang="ru-RU" dirty="0" smtClean="0"/>
              <a:t>Углекислый газ</a:t>
            </a:r>
          </a:p>
          <a:p>
            <a:r>
              <a:rPr lang="ru-RU" dirty="0" smtClean="0"/>
              <a:t>Угарный газ</a:t>
            </a:r>
          </a:p>
          <a:p>
            <a:r>
              <a:rPr lang="ru-RU" u="sng" dirty="0" smtClean="0"/>
              <a:t>Стр.9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b="1" dirty="0" smtClean="0"/>
              <a:t>Что едят животные?</a:t>
            </a:r>
          </a:p>
          <a:p>
            <a:r>
              <a:rPr lang="ru-RU" dirty="0" smtClean="0"/>
              <a:t>На какие группы по способу питания можно разделить животных?</a:t>
            </a:r>
          </a:p>
          <a:p>
            <a:r>
              <a:rPr lang="ru-RU" dirty="0" smtClean="0"/>
              <a:t>Листья</a:t>
            </a:r>
          </a:p>
          <a:p>
            <a:r>
              <a:rPr lang="ru-RU" dirty="0" smtClean="0"/>
              <a:t>Семена</a:t>
            </a:r>
          </a:p>
          <a:p>
            <a:r>
              <a:rPr lang="ru-RU" dirty="0" smtClean="0"/>
              <a:t>Насекомые</a:t>
            </a:r>
          </a:p>
          <a:p>
            <a:r>
              <a:rPr lang="ru-RU" dirty="0" smtClean="0"/>
              <a:t>Грызуны</a:t>
            </a:r>
          </a:p>
          <a:p>
            <a:r>
              <a:rPr lang="ru-RU" dirty="0" smtClean="0"/>
              <a:t>Лягушки</a:t>
            </a:r>
          </a:p>
          <a:p>
            <a:r>
              <a:rPr lang="ru-RU" dirty="0" smtClean="0"/>
              <a:t>Соки растений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5857892"/>
            <a:ext cx="7858180" cy="7858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Вывод:  питаются  по -разному , но пища дает энергию и тем и другим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6" name="Picture 6" descr="1b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285728"/>
            <a:ext cx="1918405" cy="14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Изучите рис.1.2 и сделайте вывод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2500306"/>
            <a:ext cx="5143536" cy="171451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Все живое дышит кислородом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4500570"/>
            <a:ext cx="4786346" cy="12858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 выделяет углекислый газ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Они растут… А почему?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u="sng" dirty="0" smtClean="0"/>
              <a:t>стр.10 , рис. 1.4 и 1.5 </a:t>
            </a:r>
          </a:p>
          <a:p>
            <a:r>
              <a:rPr lang="ru-RU" u="sng" dirty="0" smtClean="0"/>
              <a:t>Что нужно любому живому организму, для увеличения размеров?</a:t>
            </a:r>
          </a:p>
          <a:p>
            <a:r>
              <a:rPr lang="ru-RU" u="sng" dirty="0" smtClean="0"/>
              <a:t> (подсказка- текст на стр.9)</a:t>
            </a:r>
          </a:p>
          <a:p>
            <a:endParaRPr lang="ru-RU" u="sng" dirty="0" smtClean="0"/>
          </a:p>
          <a:p>
            <a:r>
              <a:rPr lang="ru-RU" u="sng" dirty="0" smtClean="0"/>
              <a:t>Приведите примеры разных типов роста у растений и животных,  используя текст на стр. 11, рис. 1.6</a:t>
            </a:r>
          </a:p>
          <a:p>
            <a:endParaRPr lang="ru-RU" u="sng" dirty="0" smtClean="0"/>
          </a:p>
          <a:p>
            <a:r>
              <a:rPr lang="ru-RU" u="sng" dirty="0" smtClean="0"/>
              <a:t>Что такое индивидуальное развитие?</a:t>
            </a:r>
            <a:endParaRPr lang="ru-RU" u="sng" dirty="0"/>
          </a:p>
        </p:txBody>
      </p:sp>
      <p:pic>
        <p:nvPicPr>
          <p:cNvPr id="4" name="Picture 2" descr="j04375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714884"/>
            <a:ext cx="2415406" cy="1876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Выросли… А дальше –то что?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Что такое размножение?</a:t>
            </a:r>
          </a:p>
          <a:p>
            <a:r>
              <a:rPr lang="ru-RU" dirty="0" smtClean="0"/>
              <a:t>Почему ни один вид живых организмов не обходится без размножения?</a:t>
            </a:r>
          </a:p>
          <a:p>
            <a:r>
              <a:rPr lang="ru-RU" dirty="0" smtClean="0"/>
              <a:t>Укажите значение размножения (помощь- стр.12)</a:t>
            </a:r>
            <a:endParaRPr lang="ru-RU" dirty="0"/>
          </a:p>
        </p:txBody>
      </p:sp>
      <p:pic>
        <p:nvPicPr>
          <p:cNvPr id="5" name="Picture 7" descr="http://u.jimdo.com/www29/o/sc01a4bd53963f7cf/img/i4165ca4e36842d07/1280676912/thumb/imag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429000"/>
            <a:ext cx="3214710" cy="2947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tritroichki.narod.ru/cvetok/cvetok1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500438"/>
            <a:ext cx="450056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все живые организмы обладают раздражимостью?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Раздражимость- это хорошо… Докажите.  Стр. 12</a:t>
            </a:r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043238" y="3186113"/>
          <a:ext cx="30575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Пакет" r:id="rId4" imgW="3057480" imgH="485640" progId="Package">
                  <p:embed/>
                </p:oleObj>
              </mc:Choice>
              <mc:Fallback>
                <p:oleObj name="Пакет" r:id="rId4" imgW="3057480" imgH="485640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3238" y="3186113"/>
                        <a:ext cx="305752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 cstate="print"/>
          <a:srcRect l="59798" t="60048" r="33562" b="31097"/>
          <a:stretch>
            <a:fillRect/>
          </a:stretch>
        </p:blipFill>
        <p:spPr bwMode="auto">
          <a:xfrm>
            <a:off x="428596" y="4143380"/>
            <a:ext cx="23399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7" descr="http://wau-bio.ucoz.ru/_ph/5/1/7966527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3929032"/>
            <a:ext cx="3125785" cy="25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Приспособленность организмов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ru-RU" dirty="0" smtClean="0"/>
              <a:t>ЛУНА – РЫБА ОТКЛАДЫВАЕТ 300 МИЛЛИОНОВ ИКРИНОК</a:t>
            </a:r>
          </a:p>
          <a:p>
            <a:pPr lvl="1"/>
            <a:r>
              <a:rPr lang="ru-RU" dirty="0" smtClean="0"/>
              <a:t>БАКТЕРИИ ЧЕРЕЗ КАЖДЫЕ 20 МИНУТ  В БЛАГОПРИЯТНЫХ УСЛОВИЯХ ДЕЛЯТСЯ</a:t>
            </a:r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endParaRPr lang="ru-RU" dirty="0" smtClean="0"/>
          </a:p>
          <a:p>
            <a:pPr lvl="1">
              <a:buNone/>
            </a:pPr>
            <a:r>
              <a:rPr lang="ru-RU" dirty="0" smtClean="0"/>
              <a:t>ПРИВЕДИТЕ ПРИМЕРЫ ПРИСПОСОБЛЕННОСТИ К ЖИЗНИ У РАСТЕНИЙ И ЖИВОТНЫХ ( СТР.13)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643042" y="3357562"/>
            <a:ext cx="6000792" cy="1143008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А ВСЕ ЛИ ОНИ ВЫЖИВАЮТ?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47800"/>
            <a:ext cx="8401080" cy="4572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 каких свойствах живых организмов вы узнали?</a:t>
            </a:r>
          </a:p>
          <a:p>
            <a:pPr>
              <a:buNone/>
            </a:pPr>
            <a:r>
              <a:rPr lang="ru-RU" sz="3200" dirty="0" smtClean="0"/>
              <a:t>Можно ли отличить живой организм от</a:t>
            </a:r>
            <a:endParaRPr lang="en-US" sz="3200" dirty="0" smtClean="0"/>
          </a:p>
          <a:p>
            <a:pPr>
              <a:buNone/>
            </a:pPr>
            <a:r>
              <a:rPr lang="ru-RU" sz="3200" dirty="0" smtClean="0"/>
              <a:t>неживого?</a:t>
            </a:r>
          </a:p>
          <a:p>
            <a:pPr>
              <a:buNone/>
            </a:pPr>
            <a:r>
              <a:rPr lang="ru-RU" sz="4000" b="1" dirty="0" smtClean="0"/>
              <a:t>Сравните свой вывод с авторским</a:t>
            </a:r>
            <a:endParaRPr lang="ru-RU" sz="4000" b="1" dirty="0"/>
          </a:p>
        </p:txBody>
      </p:sp>
      <p:pic>
        <p:nvPicPr>
          <p:cNvPr id="4" name="Picture 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929190" y="4419600"/>
            <a:ext cx="3603625" cy="2438400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614</Words>
  <Application>Microsoft Office PowerPoint</Application>
  <PresentationFormat>Екран (4:3)</PresentationFormat>
  <Paragraphs>155</Paragraphs>
  <Slides>10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2" baseType="lpstr">
      <vt:lpstr>Справедливость</vt:lpstr>
      <vt:lpstr>Пакет</vt:lpstr>
      <vt:lpstr>Живой организм и его свойства</vt:lpstr>
      <vt:lpstr>Все хотят жить….  А что для этого нужно?</vt:lpstr>
      <vt:lpstr>Кушать подано</vt:lpstr>
      <vt:lpstr>Дыхание </vt:lpstr>
      <vt:lpstr>Они растут… А почему? </vt:lpstr>
      <vt:lpstr>Выросли… А дальше –то что?</vt:lpstr>
      <vt:lpstr>Почему все живые организмы обладают раздражимостью?</vt:lpstr>
      <vt:lpstr>Приспособленность организмов</vt:lpstr>
      <vt:lpstr>ВЫВОДЫ </vt:lpstr>
      <vt:lpstr>Итоги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Живой организм и его свойства</dc:title>
  <cp:lastModifiedBy>LEGION</cp:lastModifiedBy>
  <cp:revision>15</cp:revision>
  <dcterms:modified xsi:type="dcterms:W3CDTF">2014-11-25T09:37:30Z</dcterms:modified>
</cp:coreProperties>
</file>