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50734" autoAdjust="0"/>
  </p:normalViewPr>
  <p:slideViewPr>
    <p:cSldViewPr snapToGrid="0">
      <p:cViewPr varScale="1">
        <p:scale>
          <a:sx n="58" d="100"/>
          <a:sy n="58" d="100"/>
        </p:scale>
        <p:origin x="-2346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42D25-1C54-46E3-AC54-80B598CBCA32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CD28B-FD1D-43E4-925B-6018DF3D6C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1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.xvatit.com/index.php?title=%D0%96%D0%B8%D0%B2%D0%BE%D1%82%D0%BD%D0%BE%D0%B2%D0%BE%D0%B4%D1%81%D1%82%D0%B2%D0%B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Земледелие и животноводство России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416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Сельское хозяйство состоит из двух взаимосвязанных отраслей: земледелия (растениеводства) и животноводства. Они дают соответственно 53 и 47% стоимости всей производимой в стране сельскохозяйственной продукции. Это соотношение уже свидетельствует об отсталости отечественного сельского хозяйства. В развитых странах продукция животноводства, как более ценная, резко преобладает.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9971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Земледелие. В связи с большим разнообразием культурных растений отраслевой состав земледелия очень сложен. Большую часть продукции дает полеводство. Его ключевая отрасль — зерновое хозяйство. Доля России в мировом производстве зерна составляет около 3%. Зерновые культуры занимают более половины всех посевных площадей. Сбор зерна и урожайность зерновых культур в России составляют около 80 млн т и 19 ц/га. Важнейшая зерновая культура России — пшеница (более 50% сбора). Она достаточно теплолюбива и плохо переносит кислые почвы. Поэтому ее посевы в основном сосредоточены в южных районах страны. Из-за сурового климата России большая часть посевов этой культуры приходится на яровую пшеницу, высеваемую весной. Ее сеют в степях Поволжья, Урала, Сибири, в Нечерноземной зоне России. Урожайность озимой пшеницы, которая высевается осенью, выше, так как она использует влагу осенних и зимних осадков. Но она плохо переносит морозы, поэтому выращивается на юге Центрально-Черноземного района и на Северном Кавказе.</a:t>
            </a:r>
            <a:endParaRPr 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45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Озимое </a:t>
            </a:r>
            <a:r>
              <a:rPr lang="ru-RU" dirty="0" err="1" smtClean="0"/>
              <a:t>зерноводство</a:t>
            </a:r>
            <a:r>
              <a:rPr lang="ru-RU" dirty="0" smtClean="0"/>
              <a:t> :пшеница , рожь, ячмень.</a:t>
            </a:r>
          </a:p>
          <a:p>
            <a:r>
              <a:rPr lang="ru-RU" dirty="0" smtClean="0"/>
              <a:t>Яровое </a:t>
            </a:r>
            <a:r>
              <a:rPr lang="ru-RU" dirty="0" err="1" smtClean="0"/>
              <a:t>зерноводство</a:t>
            </a:r>
            <a:r>
              <a:rPr lang="ru-RU" dirty="0" smtClean="0"/>
              <a:t> : пшеница, овес, ячмень, кукуруза. </a:t>
            </a:r>
          </a:p>
          <a:p>
            <a:r>
              <a:rPr lang="ru-RU" dirty="0" smtClean="0"/>
              <a:t>По производству зерновых культур Россия занимает 1-ое место в мире. По площади посевов пшеница занимает 1-ое место, ячмень 2-ое.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1886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Садоводство и виноградарство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, как крупные отрасли земледелия, представлены только в южных районах страны.</a:t>
            </a:r>
            <a:endParaRPr lang="ru-RU" sz="1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9967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Животноводство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 В составе </a:t>
            </a:r>
            <a:r>
              <a:rPr lang="ru-RU" b="1" dirty="0" smtClean="0">
                <a:solidFill>
                  <a:srgbClr val="5A3696"/>
                </a:solidFill>
                <a:latin typeface="Arial" panose="020B0604020202020204" pitchFamily="34" charset="0"/>
                <a:hlinkClick r:id="rId3" tooltip="Животноводство"/>
              </a:rPr>
              <a:t>животноводства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 выделяют несколько отраслей.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Скотоводство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 (разведение крупного рогатого скота) имеет наибольшую численность поголовья и дает самый большой объем продукции. Основная продукция скотоводства — молоко и мясо. По их соотношению в скотоводстве выделяют два основных направления (табл. 29). Начиная с 90-х годов прошлого столетия поголовье крупного рогатого скота в России сократилось более чем в 2 раза (2007 г. — 22 млн голов).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Почти вдвое снизилось и поголовье свиней (16 млн голов). Свинья практически всеядное животное. Она не нуждается в пастбищах. </a:t>
            </a:r>
          </a:p>
          <a:p>
            <a:r>
              <a:rPr lang="ru-RU" dirty="0" smtClean="0"/>
              <a:t>Овцеводство :</a:t>
            </a:r>
          </a:p>
          <a:p>
            <a:r>
              <a:rPr lang="ru-RU" dirty="0" smtClean="0"/>
              <a:t>Грубошерстное; Тонкорунное; Курдючное; Каракулевое; Полутонкорунное. </a:t>
            </a:r>
          </a:p>
          <a:p>
            <a:r>
              <a:rPr lang="ru-RU" dirty="0" smtClean="0"/>
              <a:t> Свиноводство: </a:t>
            </a:r>
          </a:p>
          <a:p>
            <a:r>
              <a:rPr lang="ru-RU" dirty="0" smtClean="0"/>
              <a:t>Поголовье свиней 17 </a:t>
            </a:r>
            <a:r>
              <a:rPr lang="ru-RU" dirty="0" err="1" smtClean="0"/>
              <a:t>млн.голов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Мясо-сальное; Сальное; Беконное.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4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К</a:t>
            </a:r>
            <a:r>
              <a:rPr lang="ru-RU" sz="120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120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Н</a:t>
            </a:r>
            <a:r>
              <a:rPr lang="ru-RU" sz="120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Е</a:t>
            </a:r>
            <a:r>
              <a:rPr lang="ru-RU" sz="120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Ц</a:t>
            </a:r>
            <a:r>
              <a:rPr lang="ru-RU" sz="1200" smtClean="0">
                <a:solidFill>
                  <a:srgbClr val="7030A0"/>
                </a:solidFill>
              </a:rPr>
              <a:t>!</a:t>
            </a:r>
            <a:r>
              <a:rPr lang="ru-RU" sz="1200" smtClean="0">
                <a:solidFill>
                  <a:srgbClr val="FF0000"/>
                </a:solidFill>
              </a:rPr>
              <a:t>!</a:t>
            </a:r>
            <a:r>
              <a:rPr lang="ru-RU" sz="1200" smtClean="0">
                <a:solidFill>
                  <a:srgbClr val="FFFF00"/>
                </a:solidFill>
              </a:rPr>
              <a:t>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D28B-FD1D-43E4-925B-6018DF3D6C2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5073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8842-3985-4415-A838-41E5AB02CC9B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7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77D3-C9A6-4204-A155-DE94B6001CFA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84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BE5C-20A8-4C43-92DB-350FF35AF69A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9159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6EF0-5B34-49EB-A1D5-409FCC95C0F3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98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EEE9-0B36-40DD-BD3A-D5E65E128073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1883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EE099-F247-4983-AB0A-3750A5283781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53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4FC3-2BAA-4526-A748-9567D7D13C9B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570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DF90-0507-46D9-80BA-0D63CA39A569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9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503E-DD4C-4B41-8938-5CE69ECECF5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20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384FE-C6CF-4A6F-B704-68B73CCB8BC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406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B3A8-9657-4388-9274-F6C164BBB3B6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21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9227-197C-457E-B89F-B6319045575A}" type="datetime1">
              <a:rPr lang="ru-RU" smtClean="0"/>
              <a:t>30.12.2014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30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B96AB-C7A0-4ED0-9BCB-39362E2A8651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49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E0D-4BCE-4B3A-B12E-35B9F5E78A0A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79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807A-3BBB-4D01-B2E1-0084EB7136A7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64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1E92-ED6D-4372-BCC2-82EC5DF1C3E0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17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B686C-FB60-4E3F-AFE4-8D1283F2DBDE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C39A6D6-B2DD-4AF7-9D56-F8931A94641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7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.xvatit.com/index.php?title=%D0%96%D0%B8%D0%B2%D0%BE%D1%82%D0%BD%D0%BE%D0%B2%D0%BE%D0%B4%D1%81%D1%82%D0%B2%D0%B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Земледелие и животноводство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819" y="531350"/>
            <a:ext cx="2352675" cy="1552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818" y="2276041"/>
            <a:ext cx="2352675" cy="1454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817" y="3919007"/>
            <a:ext cx="2352675" cy="1459817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7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1157" y="3114536"/>
            <a:ext cx="7766936" cy="1646302"/>
          </a:xfrm>
        </p:spPr>
        <p:txBody>
          <a:bodyPr/>
          <a:lstStyle/>
          <a:p>
            <a:r>
              <a:rPr lang="ru-RU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Сельское хозяйство состоит из двух взаимосвязанных отраслей: земледелия (растениеводства) и животноводства. Они дают соответственно 53 и 47% стоимости всей производимой в стране сельскохозяйственной продукции. Это соотношение уже свидетельствует об отсталости отечественного сельского хозяйства. В развитых странах продукция животноводства, как более ценная, резко преобладает.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971" y="3464166"/>
            <a:ext cx="7766936" cy="1646302"/>
          </a:xfrm>
        </p:spPr>
        <p:txBody>
          <a:bodyPr/>
          <a:lstStyle/>
          <a:p>
            <a:r>
              <a:rPr lang="ru-RU" sz="1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Земледелие. В связи с большим разнообразием культурных растений отраслевой состав земледелия очень сложен. Большую часть продукции дает полеводство. Его ключевая отрасль — зерновое хозяйство. Доля России в мировом производстве зерна составляет около 3%. Зерновые культуры занимают более половины всех посевных площадей. Сбор зерна и урожайность зерновых культур в России составляют около 80 млн т и 19 ц/га. Важнейшая зерновая культура России — пшеница (более 50% сбора). Она достаточно теплолюбива и плохо переносит кислые почвы. Поэтому ее посевы в основном сосредоточены в южных районах страны. Из-за сурового климата России большая часть посевов этой культуры приходится на яровую пшеницу, высеваемую весной. Ее сеют в степях Поволжья, Урала, Сибири, в Нечерноземной зоне России. Урожайность озимой пшеницы, которая высевается осенью, выше, так как она использует влагу осенних и зимних осадков. Но она плохо переносит морозы, поэтому выращивается на юге Центрально-Черноземного района и на Северном Кавказе.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2461" y="993737"/>
            <a:ext cx="2581275" cy="3429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3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71" y="1794829"/>
            <a:ext cx="3655507" cy="305687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0178" y="2106801"/>
            <a:ext cx="5659433" cy="3880773"/>
          </a:xfrm>
        </p:spPr>
        <p:txBody>
          <a:bodyPr/>
          <a:lstStyle/>
          <a:p>
            <a:r>
              <a:rPr lang="ru-RU" dirty="0" smtClean="0"/>
              <a:t>Озимое </a:t>
            </a:r>
            <a:r>
              <a:rPr lang="ru-RU" dirty="0" err="1" smtClean="0"/>
              <a:t>зерноводство</a:t>
            </a:r>
            <a:r>
              <a:rPr lang="ru-RU" dirty="0" smtClean="0"/>
              <a:t> :пшеница , рожь, ячмень.</a:t>
            </a:r>
          </a:p>
          <a:p>
            <a:r>
              <a:rPr lang="ru-RU" dirty="0" smtClean="0"/>
              <a:t>Яровое </a:t>
            </a:r>
            <a:r>
              <a:rPr lang="ru-RU" dirty="0" err="1" smtClean="0"/>
              <a:t>зерноводство</a:t>
            </a:r>
            <a:r>
              <a:rPr lang="ru-RU" dirty="0" smtClean="0"/>
              <a:t> : пшеница, овес, ячмень, кукуруза. </a:t>
            </a:r>
          </a:p>
          <a:p>
            <a:r>
              <a:rPr lang="ru-RU" dirty="0" smtClean="0"/>
              <a:t>По производству зерновых культур Россия занимает 1-ое место в мире. По площади посевов пшеница занимает 1-ое место, ячмень 2-ое.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08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86791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Садоводство и виноградарство</a:t>
            </a:r>
            <a:r>
              <a:rPr lang="ru-RU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, как крупные отрасли земледелия, представлены только в южных районах страны.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211" y="2097741"/>
            <a:ext cx="3471607" cy="38957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492" y="2097741"/>
            <a:ext cx="3646296" cy="3895716"/>
          </a:xfrm>
          <a:prstGeom prst="rect">
            <a:avLst/>
          </a:prstGeom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3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483" y="224212"/>
            <a:ext cx="8596668" cy="58646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Животноводство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 В составе </a:t>
            </a:r>
            <a:r>
              <a:rPr lang="ru-RU" b="1" dirty="0">
                <a:solidFill>
                  <a:srgbClr val="5A3696"/>
                </a:solidFill>
                <a:latin typeface="Arial" panose="020B0604020202020204" pitchFamily="34" charset="0"/>
                <a:hlinkClick r:id="rId3" tooltip="Животноводство"/>
              </a:rPr>
              <a:t>животноводства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выделяют несколько отраслей.</a:t>
            </a: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Скотоводство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(разведение крупного рогатого скота) имеет наибольшую численность поголовья и дает самый большой объем продукции. Основная продукция скотоводства — молоко и мясо. По их соотношению в скотоводстве выделяют два основных направления (табл. 29). Начиная с 90-х годов прошлого столетия поголовье крупного рогатого скота в России сократилось более чем в 2 раза (2007 г. — 22 млн голов).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Почти вдвое снизилось и поголовье свиней (16 млн голов). Свинья практически всеядное животное. Она не нуждается в пастбищах. </a:t>
            </a:r>
          </a:p>
          <a:p>
            <a:r>
              <a:rPr lang="ru-RU" dirty="0" smtClean="0"/>
              <a:t>Овцеводство :</a:t>
            </a:r>
          </a:p>
          <a:p>
            <a:r>
              <a:rPr lang="ru-RU" dirty="0" smtClean="0"/>
              <a:t>Грубошерстное; Тонкорунное; Курдючное; Каракулевое; Полутонкорунное. </a:t>
            </a:r>
          </a:p>
          <a:p>
            <a:r>
              <a:rPr lang="ru-RU" dirty="0" smtClean="0"/>
              <a:t> Свиноводство: </a:t>
            </a:r>
          </a:p>
          <a:p>
            <a:r>
              <a:rPr lang="ru-RU" dirty="0" smtClean="0"/>
              <a:t>Поголовье свиней 17 </a:t>
            </a:r>
            <a:r>
              <a:rPr lang="ru-RU" dirty="0" err="1" smtClean="0"/>
              <a:t>млн.голов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Мясо-сальное; Сальное; Беконное.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7364" y="60399"/>
            <a:ext cx="2928321" cy="21111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7363" y="2334994"/>
            <a:ext cx="2928321" cy="2086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7363" y="4584859"/>
            <a:ext cx="2928321" cy="2181701"/>
          </a:xfrm>
          <a:prstGeom prst="rect">
            <a:avLst/>
          </a:prstGeom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162" y="2589007"/>
            <a:ext cx="8596668" cy="1320800"/>
          </a:xfrm>
        </p:spPr>
        <p:txBody>
          <a:bodyPr>
            <a:noAutofit/>
          </a:bodyPr>
          <a:lstStyle/>
          <a:p>
            <a:r>
              <a:rPr lang="ru-RU" sz="9600" dirty="0" smtClean="0"/>
              <a:t>К</a:t>
            </a:r>
            <a:r>
              <a:rPr lang="ru-RU" sz="9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9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Н</a:t>
            </a:r>
            <a:r>
              <a:rPr lang="ru-RU" sz="96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Е</a:t>
            </a:r>
            <a:r>
              <a:rPr lang="ru-RU" sz="9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Ц</a:t>
            </a:r>
            <a:r>
              <a:rPr lang="ru-RU" sz="9600" dirty="0" smtClean="0">
                <a:solidFill>
                  <a:srgbClr val="7030A0"/>
                </a:solidFill>
              </a:rPr>
              <a:t>!</a:t>
            </a:r>
            <a:r>
              <a:rPr lang="ru-RU" sz="9600" dirty="0" smtClean="0">
                <a:solidFill>
                  <a:srgbClr val="FF0000"/>
                </a:solidFill>
              </a:rPr>
              <a:t>!</a:t>
            </a:r>
            <a:r>
              <a:rPr lang="ru-RU" sz="9600" dirty="0" smtClean="0">
                <a:solidFill>
                  <a:srgbClr val="FFFF00"/>
                </a:solidFill>
              </a:rPr>
              <a:t>!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74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586</Words>
  <Application>Microsoft Office PowerPoint</Application>
  <PresentationFormat>Довільний</PresentationFormat>
  <Paragraphs>49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Грань</vt:lpstr>
      <vt:lpstr>Земледелие и животноводство России</vt:lpstr>
      <vt:lpstr>Сельское хозяйство состоит из двух взаимосвязанных отраслей: земледелия (растениеводства) и животноводства. Они дают соответственно 53 и 47% стоимости всей производимой в стране сельскохозяйственной продукции. Это соотношение уже свидетельствует об отсталости отечественного сельского хозяйства. В развитых странах продукция животноводства, как более ценная, резко преобладает.</vt:lpstr>
      <vt:lpstr>Земледелие. В связи с большим разнообразием культурных растений отраслевой состав земледелия очень сложен. Большую часть продукции дает полеводство. Его ключевая отрасль — зерновое хозяйство. Доля России в мировом производстве зерна составляет около 3%. Зерновые культуры занимают более половины всех посевных площадей. Сбор зерна и урожайность зерновых культур в России составляют около 80 млн т и 19 ц/га. Важнейшая зерновая культура России — пшеница (более 50% сбора). Она достаточно теплолюбива и плохо переносит кислые почвы. Поэтому ее посевы в основном сосредоточены в южных районах страны. Из-за сурового климата России большая часть посевов этой культуры приходится на яровую пшеницу, высеваемую весной. Ее сеют в степях Поволжья, Урала, Сибири, в Нечерноземной зоне России. Урожайность озимой пшеницы, которая высевается осенью, выше, так как она использует влагу осенних и зимних осадков. Но она плохо переносит морозы, поэтому выращивается на юге Центрально-Черноземного района и на Северном Кавказе.</vt:lpstr>
      <vt:lpstr>Презентація PowerPoint</vt:lpstr>
      <vt:lpstr>Презентація PowerPoint</vt:lpstr>
      <vt:lpstr>Презентація PowerPoint</vt:lpstr>
      <vt:lpstr>КОНЕЦ!!!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Земледелие и животноводство России</dc:title>
  <dc:creator>Оксана</dc:creator>
  <cp:lastModifiedBy>LEGION</cp:lastModifiedBy>
  <cp:revision>7</cp:revision>
  <dcterms:created xsi:type="dcterms:W3CDTF">2014-11-11T16:56:06Z</dcterms:created>
  <dcterms:modified xsi:type="dcterms:W3CDTF">2014-12-30T08:18:20Z</dcterms:modified>
</cp:coreProperties>
</file>