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4463" autoAdjust="0"/>
  </p:normalViewPr>
  <p:slideViewPr>
    <p:cSldViewPr>
      <p:cViewPr>
        <p:scale>
          <a:sx n="70" d="100"/>
          <a:sy n="70" d="100"/>
        </p:scale>
        <p:origin x="-16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3A547-5439-4B23-97AB-A53F24BA084B}" type="datetimeFigureOut">
              <a:rPr lang="uk-UA" smtClean="0"/>
              <a:t>30.12.2014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46D312-8DE5-4E71-9D73-EA0D17F9664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8317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6000" dirty="0" err="1" smtClean="0"/>
              <a:t>Мінская</a:t>
            </a:r>
            <a:r>
              <a:rPr lang="ru-RU" sz="6000" dirty="0" smtClean="0"/>
              <a:t> ЦЭЦ-4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sz="1200" dirty="0" smtClean="0"/>
              <a:t>220019, </a:t>
            </a:r>
            <a:r>
              <a:rPr lang="ru-RU" sz="1200" dirty="0" err="1" smtClean="0"/>
              <a:t>г.Мінск</a:t>
            </a:r>
            <a:r>
              <a:rPr lang="ru-RU" sz="1200" dirty="0" smtClean="0"/>
              <a:t>, </a:t>
            </a:r>
            <a:r>
              <a:rPr lang="ru-RU" sz="1200" dirty="0" err="1" smtClean="0"/>
              <a:t>вул.Мантажн</a:t>
            </a:r>
            <a:r>
              <a:rPr lang="en-US" sz="1200" dirty="0" err="1" smtClean="0"/>
              <a:t>i</a:t>
            </a:r>
            <a:r>
              <a:rPr lang="ru-RU" sz="1200" dirty="0" err="1" smtClean="0"/>
              <a:t>кау</a:t>
            </a:r>
            <a:r>
              <a:rPr lang="ru-RU" sz="1200" dirty="0" smtClean="0"/>
              <a:t>, 6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46D312-8DE5-4E71-9D73-EA0D17F9664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6655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err="1" smtClean="0"/>
              <a:t>Мінская</a:t>
            </a:r>
            <a:r>
              <a:rPr lang="ru-RU" dirty="0" smtClean="0"/>
              <a:t> </a:t>
            </a:r>
            <a:r>
              <a:rPr lang="ru-RU" dirty="0" err="1" smtClean="0"/>
              <a:t>цеплаэлектрацэнтраль</a:t>
            </a:r>
            <a:r>
              <a:rPr lang="ru-RU" dirty="0" smtClean="0"/>
              <a:t> №4 -крупнейшая ў </a:t>
            </a:r>
            <a:r>
              <a:rPr lang="ru-RU" dirty="0" err="1" smtClean="0"/>
              <a:t>Беларускай</a:t>
            </a:r>
            <a:r>
              <a:rPr lang="ru-RU" dirty="0" smtClean="0"/>
              <a:t> </a:t>
            </a:r>
            <a:r>
              <a:rPr lang="ru-RU" dirty="0" err="1" smtClean="0"/>
              <a:t>энергасістэме</a:t>
            </a:r>
            <a:r>
              <a:rPr lang="ru-RU" dirty="0" smtClean="0"/>
              <a:t> і </a:t>
            </a:r>
            <a:r>
              <a:rPr lang="ru-RU" dirty="0" err="1" smtClean="0"/>
              <a:t>адна</a:t>
            </a:r>
            <a:r>
              <a:rPr lang="ru-RU" dirty="0" smtClean="0"/>
              <a:t> з </a:t>
            </a:r>
            <a:r>
              <a:rPr lang="ru-RU" dirty="0" err="1" smtClean="0"/>
              <a:t>найбольш</a:t>
            </a:r>
            <a:r>
              <a:rPr lang="ru-RU" dirty="0" smtClean="0"/>
              <a:t> </a:t>
            </a:r>
            <a:r>
              <a:rPr lang="ru-RU" dirty="0" err="1" smtClean="0"/>
              <a:t>сучасных</a:t>
            </a:r>
            <a:r>
              <a:rPr lang="ru-RU" dirty="0" smtClean="0"/>
              <a:t> </a:t>
            </a:r>
            <a:r>
              <a:rPr lang="ru-RU" dirty="0" err="1" smtClean="0"/>
              <a:t>электрастанцый</a:t>
            </a:r>
            <a:r>
              <a:rPr lang="ru-RU" dirty="0" smtClean="0"/>
              <a:t> у </a:t>
            </a:r>
            <a:r>
              <a:rPr lang="ru-RU" dirty="0" err="1" smtClean="0"/>
              <a:t>краіне</a:t>
            </a:r>
            <a:r>
              <a:rPr lang="ru-RU" dirty="0" smtClean="0"/>
              <a:t>. Яна </a:t>
            </a:r>
            <a:r>
              <a:rPr lang="ru-RU" dirty="0" err="1" smtClean="0"/>
              <a:t>з'яўляецца</a:t>
            </a:r>
            <a:r>
              <a:rPr lang="ru-RU" dirty="0" smtClean="0"/>
              <a:t> </a:t>
            </a:r>
            <a:r>
              <a:rPr lang="ru-RU" dirty="0" err="1" smtClean="0"/>
              <a:t>асновай</a:t>
            </a:r>
            <a:r>
              <a:rPr lang="ru-RU" dirty="0" smtClean="0"/>
              <a:t> </a:t>
            </a:r>
            <a:r>
              <a:rPr lang="ru-RU" dirty="0" err="1" smtClean="0"/>
              <a:t>цеплафікацыйнага</a:t>
            </a:r>
            <a:r>
              <a:rPr lang="ru-RU" dirty="0" smtClean="0"/>
              <a:t> комплексу </a:t>
            </a:r>
            <a:r>
              <a:rPr lang="ru-RU" dirty="0" err="1" smtClean="0"/>
              <a:t>заходняй</a:t>
            </a:r>
            <a:r>
              <a:rPr lang="ru-RU" dirty="0" smtClean="0"/>
              <a:t> і </a:t>
            </a:r>
            <a:r>
              <a:rPr lang="ru-RU" dirty="0" err="1" smtClean="0"/>
              <a:t>паўднёва-заходняй</a:t>
            </a:r>
            <a:r>
              <a:rPr lang="ru-RU" dirty="0" smtClean="0"/>
              <a:t> </a:t>
            </a:r>
            <a:r>
              <a:rPr lang="ru-RU" dirty="0" err="1" smtClean="0"/>
              <a:t>частак</a:t>
            </a:r>
            <a:r>
              <a:rPr lang="ru-RU" dirty="0" smtClean="0"/>
              <a:t> </a:t>
            </a:r>
            <a:r>
              <a:rPr lang="ru-RU" dirty="0" err="1" smtClean="0"/>
              <a:t>сталіцы</a:t>
            </a:r>
            <a:r>
              <a:rPr lang="ru-RU" dirty="0" smtClean="0"/>
              <a:t>, </a:t>
            </a:r>
            <a:r>
              <a:rPr lang="ru-RU" dirty="0" err="1" smtClean="0"/>
              <a:t>забяспечваючы</a:t>
            </a:r>
            <a:r>
              <a:rPr lang="ru-RU" dirty="0" smtClean="0"/>
              <a:t> </a:t>
            </a:r>
            <a:r>
              <a:rPr lang="ru-RU" dirty="0" err="1" smtClean="0"/>
              <a:t>ацяпленнем</a:t>
            </a:r>
            <a:r>
              <a:rPr lang="ru-RU" dirty="0" smtClean="0"/>
              <a:t> і </a:t>
            </a:r>
            <a:r>
              <a:rPr lang="ru-RU" dirty="0" err="1" smtClean="0"/>
              <a:t>гарачай</a:t>
            </a:r>
            <a:r>
              <a:rPr lang="ru-RU" dirty="0" smtClean="0"/>
              <a:t> </a:t>
            </a:r>
            <a:r>
              <a:rPr lang="ru-RU" dirty="0" err="1" smtClean="0"/>
              <a:t>вадой</a:t>
            </a:r>
            <a:r>
              <a:rPr lang="ru-RU" dirty="0" smtClean="0"/>
              <a:t> 48% </a:t>
            </a:r>
            <a:r>
              <a:rPr lang="ru-RU" dirty="0" err="1" smtClean="0"/>
              <a:t>яе</a:t>
            </a:r>
            <a:r>
              <a:rPr lang="ru-RU" dirty="0" smtClean="0"/>
              <a:t> </a:t>
            </a:r>
            <a:r>
              <a:rPr lang="ru-RU" dirty="0" err="1" smtClean="0"/>
              <a:t>жыхароў</a:t>
            </a:r>
            <a:r>
              <a:rPr lang="ru-RU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46D312-8DE5-4E71-9D73-EA0D17F96640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0378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За год </a:t>
            </a:r>
            <a:r>
              <a:rPr lang="ru-RU" dirty="0" err="1" smtClean="0"/>
              <a:t>станцыя</a:t>
            </a:r>
            <a:r>
              <a:rPr lang="ru-RU" dirty="0" smtClean="0"/>
              <a:t> </a:t>
            </a:r>
            <a:r>
              <a:rPr lang="ru-RU" dirty="0" err="1" smtClean="0"/>
              <a:t>адпускае</a:t>
            </a:r>
            <a:r>
              <a:rPr lang="ru-RU" dirty="0" smtClean="0"/>
              <a:t> 4,8-5 млн. Гкал </a:t>
            </a:r>
            <a:r>
              <a:rPr lang="ru-RU" dirty="0" err="1" smtClean="0"/>
              <a:t>цяпла</a:t>
            </a:r>
            <a:r>
              <a:rPr lang="ru-RU" dirty="0" smtClean="0"/>
              <a:t>. </a:t>
            </a:r>
            <a:r>
              <a:rPr lang="ru-RU" dirty="0" err="1" smtClean="0"/>
              <a:t>Устаноўленая</a:t>
            </a:r>
            <a:r>
              <a:rPr lang="ru-RU" dirty="0" smtClean="0"/>
              <a:t> </a:t>
            </a:r>
            <a:r>
              <a:rPr lang="ru-RU" dirty="0" err="1" smtClean="0"/>
              <a:t>магутнасць</a:t>
            </a:r>
            <a:r>
              <a:rPr lang="ru-RU" dirty="0" smtClean="0"/>
              <a:t> </a:t>
            </a:r>
            <a:r>
              <a:rPr lang="ru-RU" dirty="0" err="1" smtClean="0"/>
              <a:t>цеплаэлектрацэнтралі</a:t>
            </a:r>
            <a:r>
              <a:rPr lang="ru-RU" dirty="0" smtClean="0"/>
              <a:t>: </a:t>
            </a:r>
            <a:r>
              <a:rPr lang="ru-RU" dirty="0" err="1" smtClean="0"/>
              <a:t>электрычная</a:t>
            </a:r>
            <a:r>
              <a:rPr lang="ru-RU" dirty="0" smtClean="0"/>
              <a:t> -1035 МВт, </a:t>
            </a:r>
            <a:r>
              <a:rPr lang="ru-RU" dirty="0" err="1" smtClean="0"/>
              <a:t>цеплавая</a:t>
            </a:r>
            <a:r>
              <a:rPr lang="ru-RU" dirty="0" smtClean="0"/>
              <a:t> - 1519 Гкал / ч.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46D312-8DE5-4E71-9D73-EA0D17F96640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0787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dirty="0" smtClean="0"/>
              <a:t>На </a:t>
            </a:r>
            <a:r>
              <a:rPr lang="ru-RU" sz="1200" dirty="0" err="1" smtClean="0"/>
              <a:t>станцыі</a:t>
            </a:r>
            <a:r>
              <a:rPr lang="ru-RU" sz="1200" dirty="0" smtClean="0"/>
              <a:t> </a:t>
            </a:r>
            <a:r>
              <a:rPr lang="ru-RU" sz="1200" dirty="0" err="1" smtClean="0"/>
              <a:t>ўстаноўлены</a:t>
            </a:r>
            <a:r>
              <a:rPr lang="ru-RU" sz="1200" dirty="0" smtClean="0"/>
              <a:t> </a:t>
            </a:r>
            <a:r>
              <a:rPr lang="ru-RU" sz="1200" dirty="0" err="1" smtClean="0"/>
              <a:t>тры</a:t>
            </a:r>
            <a:r>
              <a:rPr lang="ru-RU" sz="1200" dirty="0" smtClean="0"/>
              <a:t> </a:t>
            </a:r>
            <a:r>
              <a:rPr lang="ru-RU" sz="1200" dirty="0" err="1" smtClean="0"/>
              <a:t>цеплафікацыйных</a:t>
            </a:r>
            <a:r>
              <a:rPr lang="ru-RU" sz="1200" dirty="0" smtClean="0"/>
              <a:t> </a:t>
            </a:r>
            <a:r>
              <a:rPr lang="ru-RU" sz="1200" dirty="0" err="1" smtClean="0"/>
              <a:t>турбаагрэгата</a:t>
            </a:r>
            <a:r>
              <a:rPr lang="ru-RU" sz="1200" dirty="0" smtClean="0"/>
              <a:t> </a:t>
            </a:r>
            <a:r>
              <a:rPr lang="ru-RU" sz="1200" dirty="0" err="1" smtClean="0"/>
              <a:t>агульнай</a:t>
            </a:r>
            <a:r>
              <a:rPr lang="ru-RU" sz="1200" dirty="0" smtClean="0"/>
              <a:t> </a:t>
            </a:r>
            <a:r>
              <a:rPr lang="ru-RU" sz="1200" dirty="0" err="1" smtClean="0"/>
              <a:t>магутнасцю</a:t>
            </a:r>
            <a:r>
              <a:rPr lang="ru-RU" sz="1200" dirty="0" smtClean="0"/>
              <a:t> 280 МВт і </a:t>
            </a:r>
            <a:r>
              <a:rPr lang="ru-RU" sz="1200" dirty="0" err="1" smtClean="0"/>
              <a:t>тры</a:t>
            </a:r>
            <a:r>
              <a:rPr lang="ru-RU" sz="1200" dirty="0" smtClean="0"/>
              <a:t> </a:t>
            </a:r>
            <a:r>
              <a:rPr lang="ru-RU" sz="1200" dirty="0" err="1" smtClean="0"/>
              <a:t>энергаблокі</a:t>
            </a:r>
            <a:r>
              <a:rPr lang="ru-RU" sz="1200" dirty="0" smtClean="0"/>
              <a:t> па 250 МВт на сверхкритические параметры пару. У зоне </a:t>
            </a:r>
            <a:r>
              <a:rPr lang="ru-RU" sz="1200" dirty="0" err="1" smtClean="0"/>
              <a:t>цеплазабеспячэння</a:t>
            </a:r>
            <a:r>
              <a:rPr lang="ru-RU" sz="1200" dirty="0" smtClean="0"/>
              <a:t> ад ЦЭЦ-4 </a:t>
            </a:r>
            <a:r>
              <a:rPr lang="ru-RU" sz="1200" dirty="0" err="1" smtClean="0"/>
              <a:t>ўстаноўлена</a:t>
            </a:r>
            <a:r>
              <a:rPr lang="ru-RU" sz="1200" dirty="0" smtClean="0"/>
              <a:t> </a:t>
            </a:r>
            <a:r>
              <a:rPr lang="ru-RU" sz="1200" dirty="0" err="1" smtClean="0"/>
              <a:t>пяць</a:t>
            </a:r>
            <a:r>
              <a:rPr lang="ru-RU" sz="1200" dirty="0" smtClean="0"/>
              <a:t> </a:t>
            </a:r>
            <a:r>
              <a:rPr lang="ru-RU" sz="1200" dirty="0" err="1" smtClean="0"/>
              <a:t>пікавых</a:t>
            </a:r>
            <a:r>
              <a:rPr lang="ru-RU" sz="1200" dirty="0" smtClean="0"/>
              <a:t> </a:t>
            </a:r>
            <a:r>
              <a:rPr lang="ru-RU" sz="1200" dirty="0" err="1" smtClean="0"/>
              <a:t>вадагрэйных</a:t>
            </a:r>
            <a:r>
              <a:rPr lang="ru-RU" sz="1200" dirty="0" smtClean="0"/>
              <a:t> </a:t>
            </a:r>
            <a:r>
              <a:rPr lang="ru-RU" sz="1200" dirty="0" err="1" smtClean="0"/>
              <a:t>кацельняў</a:t>
            </a:r>
            <a:r>
              <a:rPr lang="ru-RU" sz="1200" dirty="0" smtClean="0"/>
              <a:t> </a:t>
            </a:r>
            <a:r>
              <a:rPr lang="ru-RU" sz="1200" dirty="0" err="1" smtClean="0"/>
              <a:t>Менскіх</a:t>
            </a:r>
            <a:r>
              <a:rPr lang="ru-RU" sz="1200" dirty="0" smtClean="0"/>
              <a:t> </a:t>
            </a:r>
            <a:r>
              <a:rPr lang="ru-RU" sz="1200" dirty="0" err="1" smtClean="0"/>
              <a:t>цеплавых</a:t>
            </a:r>
            <a:r>
              <a:rPr lang="ru-RU" sz="1200" dirty="0" smtClean="0"/>
              <a:t> </a:t>
            </a:r>
            <a:r>
              <a:rPr lang="ru-RU" sz="1200" dirty="0" err="1" smtClean="0"/>
              <a:t>сетак</a:t>
            </a:r>
            <a:r>
              <a:rPr lang="ru-RU" sz="1200" dirty="0" smtClean="0"/>
              <a:t>, </a:t>
            </a:r>
            <a:r>
              <a:rPr lang="ru-RU" sz="1200" dirty="0" err="1" smtClean="0"/>
              <a:t>якія</a:t>
            </a:r>
            <a:r>
              <a:rPr lang="ru-RU" sz="1200" dirty="0" smtClean="0"/>
              <a:t> </a:t>
            </a:r>
            <a:r>
              <a:rPr lang="ru-RU" sz="1200" dirty="0" err="1" smtClean="0"/>
              <a:t>працуюць</a:t>
            </a:r>
            <a:r>
              <a:rPr lang="ru-RU" sz="1200" dirty="0" smtClean="0"/>
              <a:t> з ЦЭЦ ў </a:t>
            </a:r>
            <a:r>
              <a:rPr lang="ru-RU" sz="1200" dirty="0" err="1" smtClean="0"/>
              <a:t>адзіным</a:t>
            </a:r>
            <a:r>
              <a:rPr lang="ru-RU" sz="1200" dirty="0" smtClean="0"/>
              <a:t> </a:t>
            </a:r>
            <a:r>
              <a:rPr lang="ru-RU" sz="1200" dirty="0" err="1" smtClean="0"/>
              <a:t>тэхналагічным</a:t>
            </a:r>
            <a:r>
              <a:rPr lang="ru-RU" sz="1200" dirty="0" smtClean="0"/>
              <a:t> </a:t>
            </a:r>
            <a:r>
              <a:rPr lang="ru-RU" sz="1200" dirty="0" err="1" smtClean="0"/>
              <a:t>высокаэканамічная</a:t>
            </a:r>
            <a:r>
              <a:rPr lang="ru-RU" sz="1200" dirty="0" smtClean="0"/>
              <a:t> комплексе.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46D312-8DE5-4E71-9D73-EA0D17F96640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5077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err="1" smtClean="0"/>
              <a:t>Рэгулярнае</a:t>
            </a:r>
            <a:r>
              <a:rPr lang="ru-RU" dirty="0" smtClean="0"/>
              <a:t> </a:t>
            </a:r>
            <a:r>
              <a:rPr lang="ru-RU" dirty="0" err="1" smtClean="0"/>
              <a:t>правядзенне</a:t>
            </a:r>
            <a:r>
              <a:rPr lang="ru-RU" dirty="0" smtClean="0"/>
              <a:t> </a:t>
            </a:r>
            <a:r>
              <a:rPr lang="ru-RU" dirty="0" err="1" smtClean="0"/>
              <a:t>мерапрыемстваў</a:t>
            </a:r>
            <a:r>
              <a:rPr lang="ru-RU" dirty="0" smtClean="0"/>
              <a:t> па </a:t>
            </a:r>
            <a:r>
              <a:rPr lang="ru-RU" dirty="0" err="1" smtClean="0"/>
              <a:t>паляпшэнню</a:t>
            </a:r>
            <a:r>
              <a:rPr lang="ru-RU" dirty="0" smtClean="0"/>
              <a:t> </a:t>
            </a:r>
            <a:r>
              <a:rPr lang="ru-RU" dirty="0" err="1" smtClean="0"/>
              <a:t>рэжымаў</a:t>
            </a:r>
            <a:r>
              <a:rPr lang="ru-RU" dirty="0" smtClean="0"/>
              <a:t> </a:t>
            </a:r>
            <a:r>
              <a:rPr lang="ru-RU" dirty="0" err="1" smtClean="0"/>
              <a:t>эксплуатацыі</a:t>
            </a:r>
            <a:r>
              <a:rPr lang="ru-RU" dirty="0" smtClean="0"/>
              <a:t> і </a:t>
            </a:r>
            <a:r>
              <a:rPr lang="ru-RU" dirty="0" err="1" smtClean="0"/>
              <a:t>мадэрнізацыі</a:t>
            </a:r>
            <a:r>
              <a:rPr lang="ru-RU" dirty="0" smtClean="0"/>
              <a:t> </a:t>
            </a:r>
            <a:r>
              <a:rPr lang="ru-RU" dirty="0" err="1" smtClean="0"/>
              <a:t>абсталявання</a:t>
            </a:r>
            <a:r>
              <a:rPr lang="ru-RU" dirty="0" smtClean="0"/>
              <a:t> </a:t>
            </a:r>
            <a:r>
              <a:rPr lang="ru-RU" dirty="0" err="1" smtClean="0"/>
              <a:t>забяспечвае</a:t>
            </a:r>
            <a:r>
              <a:rPr lang="ru-RU" dirty="0" smtClean="0"/>
              <a:t> </a:t>
            </a:r>
            <a:r>
              <a:rPr lang="ru-RU" dirty="0" err="1" smtClean="0"/>
              <a:t>працу</a:t>
            </a:r>
            <a:r>
              <a:rPr lang="ru-RU" dirty="0" smtClean="0"/>
              <a:t> </a:t>
            </a:r>
            <a:r>
              <a:rPr lang="ru-RU" dirty="0" err="1" smtClean="0"/>
              <a:t>станцыі</a:t>
            </a:r>
            <a:r>
              <a:rPr lang="ru-RU" dirty="0" smtClean="0"/>
              <a:t> з </a:t>
            </a:r>
            <a:r>
              <a:rPr lang="ru-RU" dirty="0" err="1" smtClean="0"/>
              <a:t>найбольш</a:t>
            </a:r>
            <a:r>
              <a:rPr lang="ru-RU" dirty="0" smtClean="0"/>
              <a:t> </a:t>
            </a:r>
            <a:r>
              <a:rPr lang="ru-RU" dirty="0" err="1" smtClean="0"/>
              <a:t>эфектыўным</a:t>
            </a:r>
            <a:r>
              <a:rPr lang="ru-RU" dirty="0" smtClean="0"/>
              <a:t> </a:t>
            </a:r>
            <a:r>
              <a:rPr lang="ru-RU" dirty="0" err="1" smtClean="0"/>
              <a:t>выкарыстаннем</a:t>
            </a:r>
            <a:r>
              <a:rPr lang="ru-RU" dirty="0" smtClean="0"/>
              <a:t> </a:t>
            </a:r>
            <a:r>
              <a:rPr lang="ru-RU" dirty="0" err="1" smtClean="0"/>
              <a:t>паліва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46D312-8DE5-4E71-9D73-EA0D17F96640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7905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У </a:t>
            </a:r>
            <a:r>
              <a:rPr lang="ru-RU" dirty="0" err="1" smtClean="0"/>
              <a:t>асноўным</a:t>
            </a:r>
            <a:r>
              <a:rPr lang="ru-RU" dirty="0" smtClean="0"/>
              <a:t> ЦЭЦ </a:t>
            </a:r>
            <a:r>
              <a:rPr lang="ru-RU" dirty="0" err="1" smtClean="0"/>
              <a:t>працуе</a:t>
            </a:r>
            <a:r>
              <a:rPr lang="ru-RU" dirty="0" smtClean="0"/>
              <a:t> па </a:t>
            </a:r>
            <a:r>
              <a:rPr lang="ru-RU" dirty="0" err="1" smtClean="0"/>
              <a:t>цеплавым</a:t>
            </a:r>
            <a:r>
              <a:rPr lang="ru-RU" dirty="0" smtClean="0"/>
              <a:t> </a:t>
            </a:r>
            <a:r>
              <a:rPr lang="ru-RU" dirty="0" err="1" smtClean="0"/>
              <a:t>графіку</a:t>
            </a:r>
            <a:r>
              <a:rPr lang="ru-RU" dirty="0" smtClean="0"/>
              <a:t> </a:t>
            </a:r>
            <a:r>
              <a:rPr lang="ru-RU" dirty="0" err="1" smtClean="0"/>
              <a:t>нагрузак</a:t>
            </a:r>
            <a:r>
              <a:rPr lang="ru-RU" dirty="0" smtClean="0"/>
              <a:t>, але ў </a:t>
            </a:r>
            <a:r>
              <a:rPr lang="ru-RU" dirty="0" err="1" smtClean="0"/>
              <a:t>сувязі</a:t>
            </a:r>
            <a:r>
              <a:rPr lang="ru-RU" dirty="0" smtClean="0"/>
              <a:t> з </a:t>
            </a:r>
            <a:r>
              <a:rPr lang="ru-RU" dirty="0" err="1" smtClean="0"/>
              <a:t>высокай</a:t>
            </a:r>
            <a:r>
              <a:rPr lang="ru-RU" dirty="0" smtClean="0"/>
              <a:t> </a:t>
            </a:r>
            <a:r>
              <a:rPr lang="ru-RU" dirty="0" err="1" smtClean="0"/>
              <a:t>эканамічнасцю</a:t>
            </a:r>
            <a:r>
              <a:rPr lang="ru-RU" dirty="0" smtClean="0"/>
              <a:t> </a:t>
            </a:r>
            <a:r>
              <a:rPr lang="ru-RU" dirty="0" err="1" smtClean="0"/>
              <a:t>блокаў</a:t>
            </a:r>
            <a:r>
              <a:rPr lang="ru-RU" dirty="0" smtClean="0"/>
              <a:t> </a:t>
            </a:r>
            <a:r>
              <a:rPr lang="ru-RU" dirty="0" err="1" smtClean="0"/>
              <a:t>станцыя</a:t>
            </a:r>
            <a:r>
              <a:rPr lang="ru-RU" dirty="0" smtClean="0"/>
              <a:t> </a:t>
            </a:r>
            <a:r>
              <a:rPr lang="ru-RU" dirty="0" err="1" smtClean="0"/>
              <a:t>прыцягваецца</a:t>
            </a:r>
            <a:r>
              <a:rPr lang="ru-RU" dirty="0" smtClean="0"/>
              <a:t> да </a:t>
            </a:r>
            <a:r>
              <a:rPr lang="ru-RU" dirty="0" err="1" smtClean="0"/>
              <a:t>рэгулявання</a:t>
            </a:r>
            <a:r>
              <a:rPr lang="ru-RU" dirty="0" smtClean="0"/>
              <a:t> </a:t>
            </a:r>
            <a:r>
              <a:rPr lang="ru-RU" dirty="0" err="1" smtClean="0"/>
              <a:t>электрычнай</a:t>
            </a:r>
            <a:r>
              <a:rPr lang="ru-RU" dirty="0" smtClean="0"/>
              <a:t> </a:t>
            </a:r>
            <a:r>
              <a:rPr lang="ru-RU" dirty="0" err="1" smtClean="0"/>
              <a:t>нагрузкі</a:t>
            </a:r>
            <a:r>
              <a:rPr lang="ru-RU" dirty="0" smtClean="0"/>
              <a:t> ў </a:t>
            </a:r>
            <a:r>
              <a:rPr lang="ru-RU" dirty="0" err="1" smtClean="0"/>
              <a:t>гадзіны</a:t>
            </a:r>
            <a:r>
              <a:rPr lang="ru-RU" dirty="0" smtClean="0"/>
              <a:t> </a:t>
            </a:r>
            <a:r>
              <a:rPr lang="ru-RU" dirty="0" err="1" smtClean="0"/>
              <a:t>дзённага</a:t>
            </a:r>
            <a:r>
              <a:rPr lang="ru-RU" dirty="0" smtClean="0"/>
              <a:t> і </a:t>
            </a:r>
            <a:r>
              <a:rPr lang="ru-RU" dirty="0" err="1" smtClean="0"/>
              <a:t>вячэрняга</a:t>
            </a:r>
            <a:r>
              <a:rPr lang="ru-RU" dirty="0" smtClean="0"/>
              <a:t> </a:t>
            </a:r>
            <a:r>
              <a:rPr lang="ru-RU" dirty="0" err="1" smtClean="0"/>
              <a:t>максімумаў</a:t>
            </a:r>
            <a:r>
              <a:rPr lang="ru-RU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46D312-8DE5-4E71-9D73-EA0D17F96640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48506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ЦЭЦ </a:t>
            </a:r>
            <a:r>
              <a:rPr lang="ru-RU" dirty="0" err="1" smtClean="0"/>
              <a:t>размешчана</a:t>
            </a:r>
            <a:r>
              <a:rPr lang="ru-RU" dirty="0" smtClean="0"/>
              <a:t> за </a:t>
            </a:r>
            <a:r>
              <a:rPr lang="ru-RU" dirty="0" err="1" smtClean="0"/>
              <a:t>межамі</a:t>
            </a:r>
            <a:r>
              <a:rPr lang="ru-RU" dirty="0" smtClean="0"/>
              <a:t> </a:t>
            </a:r>
            <a:r>
              <a:rPr lang="ru-RU" dirty="0" err="1" smtClean="0"/>
              <a:t>Мінскай</a:t>
            </a:r>
            <a:r>
              <a:rPr lang="ru-RU" dirty="0" smtClean="0"/>
              <a:t> </a:t>
            </a:r>
            <a:r>
              <a:rPr lang="ru-RU" dirty="0" err="1" smtClean="0"/>
              <a:t>кальцавой</a:t>
            </a:r>
            <a:r>
              <a:rPr lang="ru-RU" dirty="0" smtClean="0"/>
              <a:t> </a:t>
            </a:r>
            <a:r>
              <a:rPr lang="ru-RU" dirty="0" err="1" smtClean="0"/>
              <a:t>аўтадарогі</a:t>
            </a:r>
            <a:r>
              <a:rPr lang="ru-RU" dirty="0" smtClean="0"/>
              <a:t>, </a:t>
            </a:r>
            <a:r>
              <a:rPr lang="ru-RU" dirty="0" err="1" smtClean="0"/>
              <a:t>забяспечваючы</a:t>
            </a:r>
            <a:r>
              <a:rPr lang="ru-RU" dirty="0" smtClean="0"/>
              <a:t> </a:t>
            </a:r>
            <a:r>
              <a:rPr lang="ru-RU" dirty="0" err="1" smtClean="0"/>
              <a:t>мінімальны</a:t>
            </a:r>
            <a:r>
              <a:rPr lang="ru-RU" dirty="0" smtClean="0"/>
              <a:t> </a:t>
            </a:r>
            <a:r>
              <a:rPr lang="ru-RU" dirty="0" err="1" smtClean="0"/>
              <a:t>ўплыў</a:t>
            </a:r>
            <a:r>
              <a:rPr lang="ru-RU" dirty="0" smtClean="0"/>
              <a:t> на </a:t>
            </a:r>
            <a:r>
              <a:rPr lang="ru-RU" dirty="0" err="1" smtClean="0"/>
              <a:t>экалагічную</a:t>
            </a:r>
            <a:r>
              <a:rPr lang="ru-RU" dirty="0" smtClean="0"/>
              <a:t> </a:t>
            </a:r>
            <a:r>
              <a:rPr lang="ru-RU" dirty="0" err="1" smtClean="0"/>
              <a:t>абстаноўку</a:t>
            </a:r>
            <a:r>
              <a:rPr lang="ru-RU" dirty="0" smtClean="0"/>
              <a:t> </a:t>
            </a:r>
            <a:r>
              <a:rPr lang="ru-RU" dirty="0" err="1" smtClean="0"/>
              <a:t>горада</a:t>
            </a:r>
            <a:r>
              <a:rPr lang="ru-RU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46D312-8DE5-4E71-9D73-EA0D17F9664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54757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800" dirty="0" err="1" smtClean="0"/>
              <a:t>Дзякуй</a:t>
            </a:r>
            <a:r>
              <a:rPr lang="ru-RU" sz="2800" dirty="0" smtClean="0"/>
              <a:t> за </a:t>
            </a:r>
            <a:r>
              <a:rPr lang="ru-RU" sz="2800" dirty="0" err="1" smtClean="0"/>
              <a:t>прагляд</a:t>
            </a:r>
            <a:r>
              <a:rPr lang="ru-RU" sz="2800" dirty="0" smtClean="0"/>
              <a:t>!</a:t>
            </a:r>
          </a:p>
          <a:p>
            <a:pPr algn="ctr"/>
            <a:r>
              <a:rPr lang="ru-RU" sz="1200" dirty="0" err="1" smtClean="0"/>
              <a:t>Падрыхтавалі</a:t>
            </a:r>
            <a:r>
              <a:rPr lang="ru-RU" sz="1200" dirty="0" smtClean="0"/>
              <a:t>:</a:t>
            </a:r>
          </a:p>
          <a:p>
            <a:pPr algn="ctr"/>
            <a:r>
              <a:rPr lang="ru-RU" sz="1200" dirty="0" smtClean="0"/>
              <a:t>Огнев </a:t>
            </a:r>
            <a:r>
              <a:rPr lang="ru-RU" sz="1200" dirty="0" err="1" smtClean="0"/>
              <a:t>Іван</a:t>
            </a:r>
            <a:endParaRPr lang="ru-RU" sz="1200" dirty="0" smtClean="0"/>
          </a:p>
          <a:p>
            <a:pPr algn="ctr"/>
            <a:r>
              <a:rPr lang="ru-RU" sz="1200" dirty="0" err="1" smtClean="0"/>
              <a:t>Давыдзік</a:t>
            </a:r>
            <a:r>
              <a:rPr lang="ru-RU" sz="1200" dirty="0" smtClean="0"/>
              <a:t> </a:t>
            </a:r>
            <a:r>
              <a:rPr lang="ru-RU" sz="1200" dirty="0" err="1" smtClean="0"/>
              <a:t>Аляксей</a:t>
            </a:r>
            <a:endParaRPr lang="ru-RU" sz="1200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46D312-8DE5-4E71-9D73-EA0D17F96640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063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FB0A122-AA8F-4D9C-BA91-5ACC117D0946}" type="datetime1">
              <a:rPr lang="ru-RU" smtClean="0"/>
              <a:t>30.12.2014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0FBBE72-AF3F-42E9-A530-005C84F01814}" type="slidenum">
              <a:rPr lang="ru-RU" smtClean="0"/>
              <a:t>‹№›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EA6CA-26D7-45F7-850A-C4A88AD7558C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BBE72-AF3F-42E9-A530-005C84F01814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2B38C-E982-489E-AB8C-85A6857C921A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BBE72-AF3F-42E9-A530-005C84F01814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3F758-C458-4F38-9AEA-C57532D5C25C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BBE72-AF3F-42E9-A530-005C84F01814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8ED7F-4745-46E3-9C57-8453658337C7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BBE72-AF3F-42E9-A530-005C84F01814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FA803-F8DF-479E-8743-62208042073D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BBE72-AF3F-42E9-A530-005C84F01814}" type="slidenum">
              <a:rPr lang="ru-RU" smtClean="0"/>
              <a:t>‹№›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7818F-FB45-4BE9-A498-2925ECCB20BC}" type="datetime1">
              <a:rPr lang="ru-RU" smtClean="0"/>
              <a:t>30.12.2014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BBE72-AF3F-42E9-A530-005C84F01814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7020-C49C-4BEC-A862-759310ADFCFD}" type="datetime1">
              <a:rPr lang="ru-RU" smtClean="0"/>
              <a:t>30.12.2014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BBE72-AF3F-42E9-A530-005C84F01814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A7BAA-E3A6-400A-9828-676B3D07E2FA}" type="datetime1">
              <a:rPr lang="ru-RU" smtClean="0"/>
              <a:t>30.12.2014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BBE72-AF3F-42E9-A530-005C84F01814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327A6-71B2-4F76-B908-B3008E95E024}" type="datetime1">
              <a:rPr lang="ru-RU" smtClean="0"/>
              <a:t>30.12.2014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BBE72-AF3F-42E9-A530-005C84F01814}" type="slidenum">
              <a:rPr lang="ru-RU" smtClean="0"/>
              <a:t>‹№›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88DB-36D9-4249-BE26-7ABE0261C4D0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BBE72-AF3F-42E9-A530-005C84F01814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E699E91-9824-4A2B-AC29-33FD2D4D8F9B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0FBBE72-AF3F-42E9-A530-005C84F01814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1780108"/>
          </a:xfrm>
        </p:spPr>
        <p:txBody>
          <a:bodyPr/>
          <a:lstStyle/>
          <a:p>
            <a:r>
              <a:rPr lang="ru-RU" sz="7200" dirty="0" err="1"/>
              <a:t>Мінская</a:t>
            </a:r>
            <a:r>
              <a:rPr lang="ru-RU" sz="7200" dirty="0"/>
              <a:t> ЦЭЦ-4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11568" y="2420888"/>
            <a:ext cx="4608512" cy="504056"/>
          </a:xfrm>
        </p:spPr>
        <p:txBody>
          <a:bodyPr>
            <a:normAutofit/>
          </a:bodyPr>
          <a:lstStyle/>
          <a:p>
            <a:r>
              <a:rPr lang="ru-RU" sz="1600" dirty="0"/>
              <a:t>220019, </a:t>
            </a:r>
            <a:r>
              <a:rPr lang="ru-RU" sz="1600" dirty="0" err="1"/>
              <a:t>г.Мінск</a:t>
            </a:r>
            <a:r>
              <a:rPr lang="ru-RU" sz="1600" dirty="0"/>
              <a:t>, </a:t>
            </a:r>
            <a:r>
              <a:rPr lang="ru-RU" sz="1600" dirty="0" err="1"/>
              <a:t>в</a:t>
            </a:r>
            <a:r>
              <a:rPr lang="ru-RU" sz="1600" dirty="0" err="1" smtClean="0"/>
              <a:t>ул.Мантажн</a:t>
            </a:r>
            <a:r>
              <a:rPr lang="en-US" sz="1600" dirty="0" err="1" smtClean="0"/>
              <a:t>i</a:t>
            </a:r>
            <a:r>
              <a:rPr lang="ru-RU" sz="1600" dirty="0" err="1" smtClean="0"/>
              <a:t>кау</a:t>
            </a:r>
            <a:r>
              <a:rPr lang="ru-RU" sz="1600" dirty="0" smtClean="0"/>
              <a:t>, </a:t>
            </a:r>
            <a:r>
              <a:rPr lang="ru-RU" sz="1600" dirty="0"/>
              <a:t>6</a:t>
            </a:r>
          </a:p>
        </p:txBody>
      </p:sp>
      <p:pic>
        <p:nvPicPr>
          <p:cNvPr id="1029" name="Picture 5" descr="C:\Users\Admin\Desktop\DSC_3611-1545x10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924944"/>
            <a:ext cx="4909715" cy="3254606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9426bc4f379aa99ff28e7c48b29ed4c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2276872"/>
            <a:ext cx="5177274" cy="2773796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0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476672"/>
            <a:ext cx="7408333" cy="3450696"/>
          </a:xfrm>
        </p:spPr>
        <p:txBody>
          <a:bodyPr/>
          <a:lstStyle/>
          <a:p>
            <a:r>
              <a:rPr lang="ru-RU" dirty="0" err="1"/>
              <a:t>Мінская</a:t>
            </a:r>
            <a:r>
              <a:rPr lang="ru-RU" dirty="0"/>
              <a:t> </a:t>
            </a:r>
            <a:r>
              <a:rPr lang="ru-RU" dirty="0" err="1"/>
              <a:t>цеплаэлектрацэнтраль</a:t>
            </a:r>
            <a:r>
              <a:rPr lang="ru-RU" dirty="0"/>
              <a:t> №4 -крупнейшая ў </a:t>
            </a:r>
            <a:r>
              <a:rPr lang="ru-RU" dirty="0" err="1"/>
              <a:t>Беларускай</a:t>
            </a:r>
            <a:r>
              <a:rPr lang="ru-RU" dirty="0"/>
              <a:t> </a:t>
            </a:r>
            <a:r>
              <a:rPr lang="ru-RU" dirty="0" err="1"/>
              <a:t>энергасістэме</a:t>
            </a:r>
            <a:r>
              <a:rPr lang="ru-RU" dirty="0"/>
              <a:t> і </a:t>
            </a:r>
            <a:r>
              <a:rPr lang="ru-RU" dirty="0" err="1"/>
              <a:t>адна</a:t>
            </a:r>
            <a:r>
              <a:rPr lang="ru-RU" dirty="0"/>
              <a:t> з </a:t>
            </a:r>
            <a:r>
              <a:rPr lang="ru-RU" dirty="0" err="1"/>
              <a:t>найбольш</a:t>
            </a:r>
            <a:r>
              <a:rPr lang="ru-RU" dirty="0"/>
              <a:t> </a:t>
            </a:r>
            <a:r>
              <a:rPr lang="ru-RU" dirty="0" err="1"/>
              <a:t>сучасных</a:t>
            </a:r>
            <a:r>
              <a:rPr lang="ru-RU" dirty="0"/>
              <a:t> </a:t>
            </a:r>
            <a:r>
              <a:rPr lang="ru-RU" dirty="0" err="1"/>
              <a:t>электрастанцый</a:t>
            </a:r>
            <a:r>
              <a:rPr lang="ru-RU" dirty="0"/>
              <a:t> у </a:t>
            </a:r>
            <a:r>
              <a:rPr lang="ru-RU" dirty="0" err="1"/>
              <a:t>краіне</a:t>
            </a:r>
            <a:r>
              <a:rPr lang="ru-RU" dirty="0"/>
              <a:t>. Яна </a:t>
            </a:r>
            <a:r>
              <a:rPr lang="ru-RU" dirty="0" err="1"/>
              <a:t>з'яўляецца</a:t>
            </a:r>
            <a:r>
              <a:rPr lang="ru-RU" dirty="0"/>
              <a:t> </a:t>
            </a:r>
            <a:r>
              <a:rPr lang="ru-RU" dirty="0" err="1"/>
              <a:t>асновай</a:t>
            </a:r>
            <a:r>
              <a:rPr lang="ru-RU" dirty="0"/>
              <a:t> </a:t>
            </a:r>
            <a:r>
              <a:rPr lang="ru-RU" dirty="0" err="1"/>
              <a:t>цеплафікацыйнага</a:t>
            </a:r>
            <a:r>
              <a:rPr lang="ru-RU" dirty="0"/>
              <a:t> комплексу </a:t>
            </a:r>
            <a:r>
              <a:rPr lang="ru-RU" dirty="0" err="1"/>
              <a:t>заходняй</a:t>
            </a:r>
            <a:r>
              <a:rPr lang="ru-RU" dirty="0"/>
              <a:t> і </a:t>
            </a:r>
            <a:r>
              <a:rPr lang="ru-RU" dirty="0" err="1"/>
              <a:t>паўднёва-заходняй</a:t>
            </a:r>
            <a:r>
              <a:rPr lang="ru-RU" dirty="0"/>
              <a:t> </a:t>
            </a:r>
            <a:r>
              <a:rPr lang="ru-RU" dirty="0" err="1"/>
              <a:t>частак</a:t>
            </a:r>
            <a:r>
              <a:rPr lang="ru-RU" dirty="0"/>
              <a:t> </a:t>
            </a:r>
            <a:r>
              <a:rPr lang="ru-RU" dirty="0" err="1"/>
              <a:t>сталіцы</a:t>
            </a:r>
            <a:r>
              <a:rPr lang="ru-RU" dirty="0"/>
              <a:t>, </a:t>
            </a:r>
            <a:r>
              <a:rPr lang="ru-RU" dirty="0" err="1"/>
              <a:t>забяспечваючы</a:t>
            </a:r>
            <a:r>
              <a:rPr lang="ru-RU" dirty="0"/>
              <a:t> </a:t>
            </a:r>
            <a:r>
              <a:rPr lang="ru-RU" dirty="0" err="1"/>
              <a:t>ацяпленнем</a:t>
            </a:r>
            <a:r>
              <a:rPr lang="ru-RU" dirty="0"/>
              <a:t> і </a:t>
            </a:r>
            <a:r>
              <a:rPr lang="ru-RU" dirty="0" err="1"/>
              <a:t>гарачай</a:t>
            </a:r>
            <a:r>
              <a:rPr lang="ru-RU" dirty="0"/>
              <a:t> </a:t>
            </a:r>
            <a:r>
              <a:rPr lang="ru-RU" dirty="0" err="1"/>
              <a:t>вадой</a:t>
            </a:r>
            <a:r>
              <a:rPr lang="ru-RU" dirty="0"/>
              <a:t> 48% </a:t>
            </a:r>
            <a:r>
              <a:rPr lang="ru-RU" dirty="0" err="1"/>
              <a:t>яе</a:t>
            </a:r>
            <a:r>
              <a:rPr lang="ru-RU" dirty="0"/>
              <a:t> </a:t>
            </a:r>
            <a:r>
              <a:rPr lang="ru-RU" dirty="0" err="1"/>
              <a:t>жыхароў</a:t>
            </a:r>
            <a:r>
              <a:rPr lang="ru-RU" dirty="0"/>
              <a:t>.</a:t>
            </a:r>
          </a:p>
        </p:txBody>
      </p:sp>
      <p:pic>
        <p:nvPicPr>
          <p:cNvPr id="2053" name="Picture 5" descr="C:\Users\Admin\Desktop\565bf9e45b5fb1f34729a552d85e789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78444"/>
            <a:ext cx="8208912" cy="319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17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476672"/>
            <a:ext cx="7408333" cy="144016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За год </a:t>
            </a:r>
            <a:r>
              <a:rPr lang="ru-RU" dirty="0" err="1"/>
              <a:t>станцыя</a:t>
            </a:r>
            <a:r>
              <a:rPr lang="ru-RU" dirty="0"/>
              <a:t> </a:t>
            </a:r>
            <a:r>
              <a:rPr lang="ru-RU" dirty="0" err="1"/>
              <a:t>адпускае</a:t>
            </a:r>
            <a:r>
              <a:rPr lang="ru-RU" dirty="0"/>
              <a:t> 4,8-5 млн. Гкал </a:t>
            </a:r>
            <a:r>
              <a:rPr lang="ru-RU" dirty="0" err="1"/>
              <a:t>цяпла</a:t>
            </a:r>
            <a:r>
              <a:rPr lang="ru-RU" dirty="0"/>
              <a:t>. </a:t>
            </a:r>
            <a:r>
              <a:rPr lang="ru-RU" dirty="0" err="1"/>
              <a:t>Устаноўленая</a:t>
            </a:r>
            <a:r>
              <a:rPr lang="ru-RU" dirty="0"/>
              <a:t> </a:t>
            </a:r>
            <a:r>
              <a:rPr lang="ru-RU" dirty="0" err="1"/>
              <a:t>магутнасць</a:t>
            </a:r>
            <a:r>
              <a:rPr lang="ru-RU" dirty="0"/>
              <a:t> </a:t>
            </a:r>
            <a:r>
              <a:rPr lang="ru-RU" dirty="0" err="1"/>
              <a:t>цеплаэлектрацэнтралі</a:t>
            </a:r>
            <a:r>
              <a:rPr lang="ru-RU" dirty="0"/>
              <a:t>: </a:t>
            </a:r>
            <a:r>
              <a:rPr lang="ru-RU" dirty="0" err="1"/>
              <a:t>электрычная</a:t>
            </a:r>
            <a:r>
              <a:rPr lang="ru-RU" dirty="0"/>
              <a:t> -1035 МВт, </a:t>
            </a:r>
            <a:r>
              <a:rPr lang="ru-RU" dirty="0" err="1"/>
              <a:t>цеплавая</a:t>
            </a:r>
            <a:r>
              <a:rPr lang="ru-RU" dirty="0"/>
              <a:t> - 1519 Гкал / ч.</a:t>
            </a:r>
          </a:p>
        </p:txBody>
      </p:sp>
      <p:pic>
        <p:nvPicPr>
          <p:cNvPr id="3074" name="Picture 2" descr="C:\Users\Admin\Desktop\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125" y="1844824"/>
            <a:ext cx="5880412" cy="4141490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119683_mai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2952328" cy="4357623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356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548680"/>
            <a:ext cx="7408333" cy="3450696"/>
          </a:xfrm>
        </p:spPr>
        <p:txBody>
          <a:bodyPr>
            <a:normAutofit/>
          </a:bodyPr>
          <a:lstStyle/>
          <a:p>
            <a:r>
              <a:rPr lang="ru-RU" sz="2200" dirty="0"/>
              <a:t>На </a:t>
            </a:r>
            <a:r>
              <a:rPr lang="ru-RU" sz="2200" dirty="0" err="1"/>
              <a:t>станцыі</a:t>
            </a:r>
            <a:r>
              <a:rPr lang="ru-RU" sz="2200" dirty="0"/>
              <a:t> </a:t>
            </a:r>
            <a:r>
              <a:rPr lang="ru-RU" sz="2200" dirty="0" err="1"/>
              <a:t>ўстаноўлены</a:t>
            </a:r>
            <a:r>
              <a:rPr lang="ru-RU" sz="2200" dirty="0"/>
              <a:t> </a:t>
            </a:r>
            <a:r>
              <a:rPr lang="ru-RU" sz="2200" dirty="0" err="1"/>
              <a:t>тры</a:t>
            </a:r>
            <a:r>
              <a:rPr lang="ru-RU" sz="2200" dirty="0"/>
              <a:t> </a:t>
            </a:r>
            <a:r>
              <a:rPr lang="ru-RU" sz="2200" dirty="0" err="1"/>
              <a:t>цеплафікацыйных</a:t>
            </a:r>
            <a:r>
              <a:rPr lang="ru-RU" sz="2200" dirty="0"/>
              <a:t> </a:t>
            </a:r>
            <a:r>
              <a:rPr lang="ru-RU" sz="2200" dirty="0" err="1"/>
              <a:t>турбаагрэгата</a:t>
            </a:r>
            <a:r>
              <a:rPr lang="ru-RU" sz="2200" dirty="0"/>
              <a:t> </a:t>
            </a:r>
            <a:r>
              <a:rPr lang="ru-RU" sz="2200" dirty="0" err="1"/>
              <a:t>агульнай</a:t>
            </a:r>
            <a:r>
              <a:rPr lang="ru-RU" sz="2200" dirty="0"/>
              <a:t> </a:t>
            </a:r>
            <a:r>
              <a:rPr lang="ru-RU" sz="2200" dirty="0" err="1"/>
              <a:t>магутнасцю</a:t>
            </a:r>
            <a:r>
              <a:rPr lang="ru-RU" sz="2200" dirty="0"/>
              <a:t> 280 МВт і </a:t>
            </a:r>
            <a:r>
              <a:rPr lang="ru-RU" sz="2200" dirty="0" err="1"/>
              <a:t>тры</a:t>
            </a:r>
            <a:r>
              <a:rPr lang="ru-RU" sz="2200" dirty="0"/>
              <a:t> </a:t>
            </a:r>
            <a:r>
              <a:rPr lang="ru-RU" sz="2200" dirty="0" err="1"/>
              <a:t>энергаблокі</a:t>
            </a:r>
            <a:r>
              <a:rPr lang="ru-RU" sz="2200" dirty="0"/>
              <a:t> па 250 МВт на сверхкритические параметры пару. У зоне </a:t>
            </a:r>
            <a:r>
              <a:rPr lang="ru-RU" sz="2200" dirty="0" err="1"/>
              <a:t>цеплазабеспячэння</a:t>
            </a:r>
            <a:r>
              <a:rPr lang="ru-RU" sz="2200" dirty="0"/>
              <a:t> ад ЦЭЦ-4 </a:t>
            </a:r>
            <a:r>
              <a:rPr lang="ru-RU" sz="2200" dirty="0" err="1"/>
              <a:t>ўстаноўлена</a:t>
            </a:r>
            <a:r>
              <a:rPr lang="ru-RU" sz="2200" dirty="0"/>
              <a:t> </a:t>
            </a:r>
            <a:r>
              <a:rPr lang="ru-RU" sz="2200" dirty="0" err="1"/>
              <a:t>пяць</a:t>
            </a:r>
            <a:r>
              <a:rPr lang="ru-RU" sz="2200" dirty="0"/>
              <a:t> </a:t>
            </a:r>
            <a:r>
              <a:rPr lang="ru-RU" sz="2200" dirty="0" err="1"/>
              <a:t>пікавых</a:t>
            </a:r>
            <a:r>
              <a:rPr lang="ru-RU" sz="2200" dirty="0"/>
              <a:t> </a:t>
            </a:r>
            <a:r>
              <a:rPr lang="ru-RU" sz="2200" dirty="0" err="1"/>
              <a:t>вадагрэйных</a:t>
            </a:r>
            <a:r>
              <a:rPr lang="ru-RU" sz="2200" dirty="0"/>
              <a:t> </a:t>
            </a:r>
            <a:r>
              <a:rPr lang="ru-RU" sz="2200" dirty="0" err="1"/>
              <a:t>кацельняў</a:t>
            </a:r>
            <a:r>
              <a:rPr lang="ru-RU" sz="2200" dirty="0"/>
              <a:t> </a:t>
            </a:r>
            <a:r>
              <a:rPr lang="ru-RU" sz="2200" dirty="0" err="1"/>
              <a:t>Менскіх</a:t>
            </a:r>
            <a:r>
              <a:rPr lang="ru-RU" sz="2200" dirty="0"/>
              <a:t> </a:t>
            </a:r>
            <a:r>
              <a:rPr lang="ru-RU" sz="2200" dirty="0" err="1"/>
              <a:t>цеплавых</a:t>
            </a:r>
            <a:r>
              <a:rPr lang="ru-RU" sz="2200" dirty="0"/>
              <a:t> </a:t>
            </a:r>
            <a:r>
              <a:rPr lang="ru-RU" sz="2200" dirty="0" err="1"/>
              <a:t>сетак</a:t>
            </a:r>
            <a:r>
              <a:rPr lang="ru-RU" sz="2200" dirty="0"/>
              <a:t>, </a:t>
            </a:r>
            <a:r>
              <a:rPr lang="ru-RU" sz="2200" dirty="0" err="1"/>
              <a:t>якія</a:t>
            </a:r>
            <a:r>
              <a:rPr lang="ru-RU" sz="2200" dirty="0"/>
              <a:t> </a:t>
            </a:r>
            <a:r>
              <a:rPr lang="ru-RU" sz="2200" dirty="0" err="1"/>
              <a:t>працуюць</a:t>
            </a:r>
            <a:r>
              <a:rPr lang="ru-RU" sz="2200" dirty="0"/>
              <a:t> з ЦЭЦ ў </a:t>
            </a:r>
            <a:r>
              <a:rPr lang="ru-RU" sz="2200" dirty="0" err="1"/>
              <a:t>адзіным</a:t>
            </a:r>
            <a:r>
              <a:rPr lang="ru-RU" sz="2200" dirty="0"/>
              <a:t> </a:t>
            </a:r>
            <a:r>
              <a:rPr lang="ru-RU" sz="2200" dirty="0" err="1"/>
              <a:t>тэхналагічным</a:t>
            </a:r>
            <a:r>
              <a:rPr lang="ru-RU" sz="2200" dirty="0"/>
              <a:t> </a:t>
            </a:r>
            <a:r>
              <a:rPr lang="ru-RU" sz="2200" dirty="0" err="1"/>
              <a:t>высокаэканамічная</a:t>
            </a:r>
            <a:r>
              <a:rPr lang="ru-RU" sz="2200" dirty="0"/>
              <a:t> </a:t>
            </a:r>
            <a:r>
              <a:rPr lang="ru-RU" sz="2200" dirty="0" smtClean="0"/>
              <a:t>комплексе</a:t>
            </a:r>
            <a:r>
              <a:rPr lang="ru-RU" sz="2200" dirty="0"/>
              <a:t>.</a:t>
            </a:r>
          </a:p>
        </p:txBody>
      </p:sp>
      <p:pic>
        <p:nvPicPr>
          <p:cNvPr id="4098" name="Picture 2" descr="C:\Users\Admin\Desktop\8519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430" y="3356992"/>
            <a:ext cx="4981336" cy="3318816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68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404664"/>
            <a:ext cx="3168352" cy="6120680"/>
          </a:xfrm>
        </p:spPr>
        <p:txBody>
          <a:bodyPr>
            <a:normAutofit/>
          </a:bodyPr>
          <a:lstStyle/>
          <a:p>
            <a:r>
              <a:rPr lang="ru-RU" dirty="0" err="1"/>
              <a:t>Рэгулярнае</a:t>
            </a:r>
            <a:r>
              <a:rPr lang="ru-RU" dirty="0"/>
              <a:t> </a:t>
            </a:r>
            <a:r>
              <a:rPr lang="ru-RU" dirty="0" err="1"/>
              <a:t>правядзенне</a:t>
            </a:r>
            <a:r>
              <a:rPr lang="ru-RU" dirty="0"/>
              <a:t> </a:t>
            </a:r>
            <a:r>
              <a:rPr lang="ru-RU" dirty="0" err="1"/>
              <a:t>мерапрыемстваў</a:t>
            </a:r>
            <a:r>
              <a:rPr lang="ru-RU" dirty="0"/>
              <a:t> па </a:t>
            </a:r>
            <a:r>
              <a:rPr lang="ru-RU" dirty="0" err="1"/>
              <a:t>паляпшэнню</a:t>
            </a:r>
            <a:r>
              <a:rPr lang="ru-RU" dirty="0"/>
              <a:t> </a:t>
            </a:r>
            <a:r>
              <a:rPr lang="ru-RU" dirty="0" err="1"/>
              <a:t>рэжымаў</a:t>
            </a:r>
            <a:r>
              <a:rPr lang="ru-RU" dirty="0"/>
              <a:t> </a:t>
            </a:r>
            <a:r>
              <a:rPr lang="ru-RU" dirty="0" err="1"/>
              <a:t>эксплуатацыі</a:t>
            </a:r>
            <a:r>
              <a:rPr lang="ru-RU" dirty="0"/>
              <a:t> і </a:t>
            </a:r>
            <a:r>
              <a:rPr lang="ru-RU" dirty="0" err="1"/>
              <a:t>мадэрнізацыі</a:t>
            </a:r>
            <a:r>
              <a:rPr lang="ru-RU" dirty="0"/>
              <a:t> </a:t>
            </a:r>
            <a:r>
              <a:rPr lang="ru-RU" dirty="0" err="1"/>
              <a:t>абсталявання</a:t>
            </a:r>
            <a:r>
              <a:rPr lang="ru-RU" dirty="0"/>
              <a:t> </a:t>
            </a:r>
            <a:r>
              <a:rPr lang="ru-RU" dirty="0" err="1"/>
              <a:t>забяспечвае</a:t>
            </a:r>
            <a:r>
              <a:rPr lang="ru-RU" dirty="0"/>
              <a:t> </a:t>
            </a:r>
            <a:r>
              <a:rPr lang="ru-RU" dirty="0" err="1"/>
              <a:t>працу</a:t>
            </a:r>
            <a:r>
              <a:rPr lang="ru-RU" dirty="0"/>
              <a:t> </a:t>
            </a:r>
            <a:r>
              <a:rPr lang="ru-RU" dirty="0" err="1"/>
              <a:t>станцыі</a:t>
            </a:r>
            <a:r>
              <a:rPr lang="ru-RU" dirty="0"/>
              <a:t> з </a:t>
            </a:r>
            <a:r>
              <a:rPr lang="ru-RU" dirty="0" err="1"/>
              <a:t>найбольш</a:t>
            </a:r>
            <a:r>
              <a:rPr lang="ru-RU" dirty="0"/>
              <a:t> </a:t>
            </a:r>
            <a:r>
              <a:rPr lang="ru-RU" dirty="0" err="1"/>
              <a:t>эфектыўным</a:t>
            </a:r>
            <a:r>
              <a:rPr lang="ru-RU" dirty="0"/>
              <a:t> </a:t>
            </a:r>
            <a:r>
              <a:rPr lang="ru-RU" dirty="0" err="1"/>
              <a:t>выкарыстаннем</a:t>
            </a:r>
            <a:r>
              <a:rPr lang="ru-RU" dirty="0"/>
              <a:t> </a:t>
            </a:r>
            <a:r>
              <a:rPr lang="ru-RU" dirty="0" err="1"/>
              <a:t>паліва</a:t>
            </a:r>
            <a:r>
              <a:rPr lang="ru-RU" dirty="0"/>
              <a:t>.</a:t>
            </a:r>
          </a:p>
        </p:txBody>
      </p:sp>
      <p:pic>
        <p:nvPicPr>
          <p:cNvPr id="5122" name="Picture 2" descr="C:\Users\Admin\Desktop\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84033"/>
            <a:ext cx="4570283" cy="321878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dmin\Desktop\8707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494" y="3169228"/>
            <a:ext cx="5004562" cy="342812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65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4581128"/>
            <a:ext cx="7408333" cy="1794512"/>
          </a:xfrm>
        </p:spPr>
        <p:txBody>
          <a:bodyPr>
            <a:normAutofit fontScale="92500"/>
          </a:bodyPr>
          <a:lstStyle/>
          <a:p>
            <a:r>
              <a:rPr lang="ru-RU" dirty="0"/>
              <a:t>У </a:t>
            </a:r>
            <a:r>
              <a:rPr lang="ru-RU" dirty="0" err="1"/>
              <a:t>асноўным</a:t>
            </a:r>
            <a:r>
              <a:rPr lang="ru-RU" dirty="0"/>
              <a:t> ЦЭЦ </a:t>
            </a:r>
            <a:r>
              <a:rPr lang="ru-RU" dirty="0" err="1"/>
              <a:t>працуе</a:t>
            </a:r>
            <a:r>
              <a:rPr lang="ru-RU" dirty="0"/>
              <a:t> па </a:t>
            </a:r>
            <a:r>
              <a:rPr lang="ru-RU" dirty="0" err="1"/>
              <a:t>цеплавым</a:t>
            </a:r>
            <a:r>
              <a:rPr lang="ru-RU" dirty="0"/>
              <a:t> </a:t>
            </a:r>
            <a:r>
              <a:rPr lang="ru-RU" dirty="0" err="1"/>
              <a:t>графіку</a:t>
            </a:r>
            <a:r>
              <a:rPr lang="ru-RU" dirty="0"/>
              <a:t> </a:t>
            </a:r>
            <a:r>
              <a:rPr lang="ru-RU" dirty="0" err="1"/>
              <a:t>нагрузак</a:t>
            </a:r>
            <a:r>
              <a:rPr lang="ru-RU" dirty="0"/>
              <a:t>, але ў </a:t>
            </a:r>
            <a:r>
              <a:rPr lang="ru-RU" dirty="0" err="1"/>
              <a:t>сувязі</a:t>
            </a:r>
            <a:r>
              <a:rPr lang="ru-RU" dirty="0"/>
              <a:t> з </a:t>
            </a:r>
            <a:r>
              <a:rPr lang="ru-RU" dirty="0" err="1"/>
              <a:t>высокай</a:t>
            </a:r>
            <a:r>
              <a:rPr lang="ru-RU" dirty="0"/>
              <a:t> </a:t>
            </a:r>
            <a:r>
              <a:rPr lang="ru-RU" dirty="0" err="1"/>
              <a:t>эканамічнасцю</a:t>
            </a:r>
            <a:r>
              <a:rPr lang="ru-RU" dirty="0"/>
              <a:t> </a:t>
            </a:r>
            <a:r>
              <a:rPr lang="ru-RU" dirty="0" err="1"/>
              <a:t>блокаў</a:t>
            </a:r>
            <a:r>
              <a:rPr lang="ru-RU" dirty="0"/>
              <a:t> </a:t>
            </a:r>
            <a:r>
              <a:rPr lang="ru-RU" dirty="0" err="1"/>
              <a:t>станцыя</a:t>
            </a:r>
            <a:r>
              <a:rPr lang="ru-RU" dirty="0"/>
              <a:t> </a:t>
            </a:r>
            <a:r>
              <a:rPr lang="ru-RU" dirty="0" err="1"/>
              <a:t>прыцягваецца</a:t>
            </a:r>
            <a:r>
              <a:rPr lang="ru-RU" dirty="0"/>
              <a:t> да </a:t>
            </a:r>
            <a:r>
              <a:rPr lang="ru-RU" dirty="0" err="1"/>
              <a:t>рэгулявання</a:t>
            </a:r>
            <a:r>
              <a:rPr lang="ru-RU" dirty="0"/>
              <a:t> </a:t>
            </a:r>
            <a:r>
              <a:rPr lang="ru-RU" dirty="0" err="1"/>
              <a:t>электрычнай</a:t>
            </a:r>
            <a:r>
              <a:rPr lang="ru-RU" dirty="0"/>
              <a:t> </a:t>
            </a:r>
            <a:r>
              <a:rPr lang="ru-RU" dirty="0" err="1"/>
              <a:t>нагрузкі</a:t>
            </a:r>
            <a:r>
              <a:rPr lang="ru-RU" dirty="0"/>
              <a:t> ў </a:t>
            </a:r>
            <a:r>
              <a:rPr lang="ru-RU" dirty="0" err="1"/>
              <a:t>гадзіны</a:t>
            </a:r>
            <a:r>
              <a:rPr lang="ru-RU" dirty="0"/>
              <a:t> </a:t>
            </a:r>
            <a:r>
              <a:rPr lang="ru-RU" dirty="0" err="1"/>
              <a:t>дзённага</a:t>
            </a:r>
            <a:r>
              <a:rPr lang="ru-RU" dirty="0"/>
              <a:t> і </a:t>
            </a:r>
            <a:r>
              <a:rPr lang="ru-RU" dirty="0" err="1"/>
              <a:t>вячэрняга</a:t>
            </a:r>
            <a:r>
              <a:rPr lang="ru-RU" dirty="0"/>
              <a:t> </a:t>
            </a:r>
            <a:r>
              <a:rPr lang="ru-RU" dirty="0" err="1"/>
              <a:t>максімумаў</a:t>
            </a:r>
            <a:r>
              <a:rPr lang="ru-RU" dirty="0"/>
              <a:t>.</a:t>
            </a:r>
          </a:p>
        </p:txBody>
      </p:sp>
      <p:pic>
        <p:nvPicPr>
          <p:cNvPr id="6146" name="Picture 2" descr="C:\Users\Admin\Desktop\1357207275_thumb1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336" y="620688"/>
            <a:ext cx="6264696" cy="4176464"/>
          </a:xfrm>
          <a:prstGeom prst="rect">
            <a:avLst/>
          </a:prstGeom>
          <a:noFill/>
          <a:scene3d>
            <a:camera prst="perspectiveBelow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75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620688"/>
            <a:ext cx="7408333" cy="129614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ЦЭЦ </a:t>
            </a:r>
            <a:r>
              <a:rPr lang="ru-RU" dirty="0" err="1"/>
              <a:t>размешчана</a:t>
            </a:r>
            <a:r>
              <a:rPr lang="ru-RU" dirty="0"/>
              <a:t> за </a:t>
            </a:r>
            <a:r>
              <a:rPr lang="ru-RU" dirty="0" err="1"/>
              <a:t>межамі</a:t>
            </a:r>
            <a:r>
              <a:rPr lang="ru-RU" dirty="0"/>
              <a:t> </a:t>
            </a:r>
            <a:r>
              <a:rPr lang="ru-RU" dirty="0" err="1"/>
              <a:t>Мінскай</a:t>
            </a:r>
            <a:r>
              <a:rPr lang="ru-RU" dirty="0"/>
              <a:t> </a:t>
            </a:r>
            <a:r>
              <a:rPr lang="ru-RU" dirty="0" err="1"/>
              <a:t>кальцавой</a:t>
            </a:r>
            <a:r>
              <a:rPr lang="ru-RU" dirty="0"/>
              <a:t> </a:t>
            </a:r>
            <a:r>
              <a:rPr lang="ru-RU" dirty="0" err="1"/>
              <a:t>аўтадарогі</a:t>
            </a:r>
            <a:r>
              <a:rPr lang="ru-RU" dirty="0"/>
              <a:t>, </a:t>
            </a:r>
            <a:r>
              <a:rPr lang="ru-RU" dirty="0" err="1"/>
              <a:t>забяспечваючы</a:t>
            </a:r>
            <a:r>
              <a:rPr lang="ru-RU" dirty="0"/>
              <a:t> </a:t>
            </a:r>
            <a:r>
              <a:rPr lang="ru-RU" dirty="0" err="1"/>
              <a:t>мінімальны</a:t>
            </a:r>
            <a:r>
              <a:rPr lang="ru-RU" dirty="0"/>
              <a:t> </a:t>
            </a:r>
            <a:r>
              <a:rPr lang="ru-RU" dirty="0" err="1"/>
              <a:t>ўплыў</a:t>
            </a:r>
            <a:r>
              <a:rPr lang="ru-RU" dirty="0"/>
              <a:t> на </a:t>
            </a:r>
            <a:r>
              <a:rPr lang="ru-RU" dirty="0" err="1"/>
              <a:t>экалагічную</a:t>
            </a:r>
            <a:r>
              <a:rPr lang="ru-RU" dirty="0"/>
              <a:t> </a:t>
            </a:r>
            <a:r>
              <a:rPr lang="ru-RU" dirty="0" err="1"/>
              <a:t>абстаноўку</a:t>
            </a:r>
            <a:r>
              <a:rPr lang="ru-RU" dirty="0"/>
              <a:t> </a:t>
            </a:r>
            <a:r>
              <a:rPr lang="ru-RU" dirty="0" err="1"/>
              <a:t>горада</a:t>
            </a:r>
            <a:r>
              <a:rPr lang="ru-RU" dirty="0"/>
              <a:t>.</a:t>
            </a:r>
          </a:p>
        </p:txBody>
      </p:sp>
      <p:pic>
        <p:nvPicPr>
          <p:cNvPr id="7171" name="Picture 3" descr="C:\Users\Admin\Desktop\461613_ma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57" y="1700808"/>
            <a:ext cx="8076791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06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err="1"/>
              <a:t>Дзякуй</a:t>
            </a:r>
            <a:r>
              <a:rPr lang="ru-RU" sz="5400" dirty="0"/>
              <a:t> за </a:t>
            </a:r>
            <a:r>
              <a:rPr lang="ru-RU" sz="5400" dirty="0" err="1"/>
              <a:t>прагляд</a:t>
            </a:r>
            <a:r>
              <a:rPr lang="ru-RU" sz="5400" dirty="0"/>
              <a:t>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852936"/>
            <a:ext cx="6777317" cy="3004921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/>
              <a:t>П</a:t>
            </a:r>
            <a:r>
              <a:rPr lang="ru-RU" sz="2800" dirty="0" err="1" smtClean="0"/>
              <a:t>адрыхтавалі</a:t>
            </a:r>
            <a:r>
              <a:rPr lang="ru-RU" sz="2800" dirty="0"/>
              <a:t>:</a:t>
            </a:r>
          </a:p>
          <a:p>
            <a:pPr algn="ctr"/>
            <a:r>
              <a:rPr lang="ru-RU" sz="2800" dirty="0"/>
              <a:t>Огнев </a:t>
            </a:r>
            <a:r>
              <a:rPr lang="ru-RU" sz="2800" dirty="0" err="1"/>
              <a:t>Іван</a:t>
            </a:r>
            <a:endParaRPr lang="ru-RU" sz="2800" dirty="0"/>
          </a:p>
          <a:p>
            <a:pPr algn="ctr"/>
            <a:r>
              <a:rPr lang="ru-RU" sz="2800" dirty="0" err="1"/>
              <a:t>Давыдзік</a:t>
            </a:r>
            <a:r>
              <a:rPr lang="ru-RU" sz="2800" dirty="0"/>
              <a:t> </a:t>
            </a:r>
            <a:r>
              <a:rPr lang="ru-RU" sz="2800" dirty="0" err="1"/>
              <a:t>Аляксей</a:t>
            </a:r>
            <a:endParaRPr lang="ru-RU" sz="28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9648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56</TotalTime>
  <Words>397</Words>
  <Application>Microsoft Office PowerPoint</Application>
  <PresentationFormat>Екран (4:3)</PresentationFormat>
  <Paragraphs>46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Остин</vt:lpstr>
      <vt:lpstr>Мінская ЦЭЦ-4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Дзякуй за прагляд!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Минская ТЭЦ-4</dc:title>
  <dc:creator>Admin</dc:creator>
  <cp:lastModifiedBy>LEGION</cp:lastModifiedBy>
  <cp:revision>11</cp:revision>
  <dcterms:created xsi:type="dcterms:W3CDTF">2014-11-27T16:55:47Z</dcterms:created>
  <dcterms:modified xsi:type="dcterms:W3CDTF">2014-12-30T07:52:41Z</dcterms:modified>
</cp:coreProperties>
</file>