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68023" autoAdjust="0"/>
  </p:normalViewPr>
  <p:slideViewPr>
    <p:cSldViewPr>
      <p:cViewPr varScale="1">
        <p:scale>
          <a:sx n="79" d="100"/>
          <a:sy n="79" d="100"/>
        </p:scale>
        <p:origin x="-25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7278B-2AF3-4322-A4E8-0B2CBEFA6493}" type="datetimeFigureOut">
              <a:rPr lang="uk-UA" smtClean="0"/>
              <a:t>30.12.2014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776B3-459D-4ABF-8064-AF1CD1BBCF1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6435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latin typeface="Book Antiqua" pitchFamily="18" charset="0"/>
              </a:rPr>
              <a:t>Семь исторических камней Алмазного фонда России</a:t>
            </a:r>
            <a:r>
              <a:rPr lang="ru-RU" sz="1100" b="1" dirty="0" smtClean="0"/>
              <a:t/>
            </a:r>
            <a:br>
              <a:rPr lang="ru-RU" sz="1100" b="1" dirty="0" smtClean="0"/>
            </a:br>
            <a:endParaRPr lang="ru-RU" sz="1100" dirty="0" smtClean="0"/>
          </a:p>
          <a:p>
            <a:r>
              <a:rPr lang="ru-RU" dirty="0" smtClean="0"/>
              <a:t>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20899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Гигантский оливково-зелёный хризолит (192,6 карат)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И последним чудо-камнем в уникальной коллекции семи исторических камней Алмазного Фонда представлен самый большой в мире оливково-зеленый хризолит весом. Этот очаровательный, прозрачный и чистый, как родниковая вода, покрытый удивительной огранкой камень был найден на острове вулканического происхождения </a:t>
            </a:r>
            <a:r>
              <a:rPr lang="ru-RU" dirty="0" err="1" smtClean="0"/>
              <a:t>Зебергет</a:t>
            </a:r>
            <a:r>
              <a:rPr lang="ru-RU" dirty="0" smtClean="0"/>
              <a:t> в Красном море. Гигантскому хризолиту нет равных во всем мире по чистоте, прозрачности и величине. В многочисленных гранях этого драгоценного камня, словно исходит из глубины сияние, будто сам хризолит излучает свет. Этим чудом природы завершается коллекция семи исторических камней.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4952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1200" dirty="0" smtClean="0"/>
              <a:t>      Начав свое формирование еще в XVIII веке, по специальному указу Петра I, в России была создана уникальная коллекция наиболее значительных и ценных вещей, являвшихся достоянием всего государства Российского в целом, а не принадлежащих исключительно царской династии. Она была собрана из уникальных украшений светской знати, драгоценных орденских знаков, изысканной утвари и регалий государственного значения. Дорогостоящие предметы многих поколений Российских царей до Первой Мировой войны хранились в Зимнем Дворце, в специальном Бриллиантовом кабинете. В начале войны знаменитая ценная коллекция была срочно перевезена в подвалы Московского Кремля, где хранилась некоторое время. В 1922 году предметы декоративно-прикладного и ювелирного искусства, как уникальные экспонаты, были выставлены в кремлевском музее Государственной Оружейной палаты под названием Алмазного Фонда России, где они экспонируются и по сей день, потрясая посетителей своей неописуемой красотой и изысканностью.</a:t>
            </a:r>
          </a:p>
          <a:p>
            <a:pPr>
              <a:buNone/>
            </a:pPr>
            <a:r>
              <a:rPr lang="ru-RU" sz="1200" dirty="0" smtClean="0"/>
              <a:t>      В состав Алмазного Фонда входят семь исторических всемирно известных драгоценных камней, особенно крупных, красивых и значительных по своей ценности.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0697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b="1" dirty="0" smtClean="0"/>
              <a:t>Алмаз «Орлов» (189,62 карат)</a:t>
            </a:r>
          </a:p>
          <a:p>
            <a:r>
              <a:rPr lang="ru-RU" sz="1200" dirty="0" smtClean="0"/>
              <a:t>Скипетр русских царей украшает восхитительный знаменитый алмаз «Орлов», камень удивительной формы, ограненный в виде индийской розы, имеющий 180 граней, весит около 190 карат и считается самым крупным алмазом, найденным в Индии. Судя по легенде, алмаз «Орлов» представляет природный осколок огромного кристалла весом в 400 карат.</a:t>
            </a:r>
          </a:p>
          <a:p>
            <a:r>
              <a:rPr lang="ru-RU" sz="1200" dirty="0" smtClean="0"/>
              <a:t>Удивительна история этого великолепного камня. Найденный в Индии в начале XVII века, прежде чем попасть в Россию, он поменял нескольких владельцев. Сперва, исходя из легенды, этот камень имел название «</a:t>
            </a:r>
            <a:r>
              <a:rPr lang="ru-RU" sz="1200" dirty="0" err="1" smtClean="0"/>
              <a:t>Дерианур</a:t>
            </a:r>
            <a:r>
              <a:rPr lang="ru-RU" sz="1200" dirty="0" smtClean="0"/>
              <a:t>» и украшал голову индийского идола. В XVIII веке легендарный алмаз был похищен французским солдатом и некоторое время служил вставкой в троне персидского шаха. После смерти шаха, алмаз снова похищается, затем попадает в руки русского ювелира Лазарева, которому удается переправить алмаз через кавказские горы и продать его графу Орлову, которым алмаз и был преподнесен в дар русской царице Екатерине II. В знак благодарности Екатерина дала алмазу имя своего верного подданного, под каким он и хранится сегодня в Оружейной Палате. Алмаз «Орлов» — это прекрасный кристально прозрачный камень, слегка отливающий зеленовато-голубоватым оттенком. Величиной с половину куриного яйца, вставленный в императорский скипетр, он является самым крупным и знаменитым алмазом из семи исторических камней Алмазного Фонда России.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5149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613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400" b="1" dirty="0" smtClean="0"/>
              <a:t>Алмаз «Шах» (88,70 карат)</a:t>
            </a:r>
          </a:p>
          <a:p>
            <a:r>
              <a:rPr lang="ru-RU" sz="1200" dirty="0" smtClean="0"/>
              <a:t>Вторым в драгоценной коллекции считается не менее знаменитый и известный алмаз «Шах», камень прозрачной чистоты с незначительным желтоватым отблеском, слегка отшлифованный и без огранки. Его вес свыше 88 карат, на камне три надписи на персидском языке, означающие имена его прежних владельцев. Сперва это был правитель индийской провинции, затем вечный Могол и последним его владельцем был персидский шах, уже из рук которого он и попал в Россию. Алмаз «Шах» по историческим сведениям был преподнесен в дар русскому царю вместе с другими знатными дарами в знак исчерпания конфликта, назревавшего в связи с убийством в Тегеране русского дипломата Грибоедова. Покоренный прелестью алмаза, император принял его в искупление вины и забыл тегеранский инцидент.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247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400" b="1" dirty="0" smtClean="0"/>
              <a:t>Плоский портретный алмаз (25 карат)</a:t>
            </a:r>
          </a:p>
          <a:p>
            <a:r>
              <a:rPr lang="ru-RU" sz="1200" dirty="0" smtClean="0"/>
              <a:t>В Алмазном Фонде также представлен удивительный абсолютно плоский алмаз весом в 25 карат и общей площадью в 7.5 кв. см., вставленный в изысканный золотой браслет, выполненный в готическом стиле. Это — «портретный» алмаз, под который вставлена цветная миниатюра портрета императора Александра I. Этот прозрачной чистоты камень считается самым крупным из портретных алмазов, которые когда-либо использовались в мире. Алмаз вместе с браслетом, изготовленном по заказу во Франции, прибыл в Россию в XIX веке. Теперь хранится среди семерки исторических знаменитых камней Алмазного Фонда. Браслет сам по себе является настоящим шедевром ювелирного искусства, «портретный» алмаз в инкрустированной эмалью и изумрудами изящной оправе из золота представляет великолепное дополнение к браслету, доводящее его красоту до совершенства.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8906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b="1" dirty="0" smtClean="0"/>
              <a:t>Гигантская</a:t>
            </a:r>
            <a:r>
              <a:rPr lang="ru-RU" sz="1800" b="1" dirty="0" smtClean="0"/>
              <a:t> </a:t>
            </a:r>
            <a:r>
              <a:rPr lang="ru-RU" b="1" dirty="0" smtClean="0"/>
              <a:t>шпинель (398,72 карат)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Особенно прекрасным и ценным камнем Алмазного Фонда является великолепная ярко-красная гигантская шпинель, вставленная в символ Алмазного Фонда — Большую императорскую корону. Это чудо ювелирного искусства было выполнено мастером </a:t>
            </a:r>
            <a:r>
              <a:rPr lang="ru-RU" dirty="0" err="1" smtClean="0"/>
              <a:t>Позье</a:t>
            </a:r>
            <a:r>
              <a:rPr lang="ru-RU" dirty="0" smtClean="0"/>
              <a:t> в 1762 году специально для коронации Екатерины Великой. Сама корона изготовлена из чистого золота в виде традиционных ажурных полусфер, украшенных сплошной россыпью бриллиантовых декоративных цветков. Корона имеет около пяти тысяч бриллиантов, переливающихся разноцветными радужными искрами. Вес этой самой дорогой короны в мире почти 2 кг. Венчает ее благородная шпинель, удивительно прекрасный камень, гордость Алмазного Фонда. Граненый красный камень однотонной окраски и идеальной чистоты и прозрачности — величайшая редкость на Большой императорской короне, равной которой нет во всем мире.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8941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Гигантский изумруд (136,25 карат)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Среди других камней знаменитой семерки Алмазного Фонда особенной изысканностью огранки и оформления выделяется гигантский насыщенно зеленый изумруд, вставленный в изумительную брошь из благородных металлов, усыпанную бриллиантами. Ступенчатая огранка изумруда идеально сочетается с декоративными вензелями и листьями из золота и серебра. Этот удивительный равномерной окраски камень найден и привезен из Колумбии в XV—XVI веках, а в первой половине XIX века он попал в Россию и был вправлен в изумительную брошь неизвестным ювелиром. Прозрачная чистота одного из крупнейших изумрудов мира позволяет его считать по-настоящему уникальным творением природы. Он занимает в экспозиции музея особое место.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9854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Гигантский цейлонский сапфир (258,18 карат)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1200" dirty="0" smtClean="0"/>
              <a:t>Еще одним из семи исторических камней Алмазного Фонда России является, вставленный в ажурную золотую оправу изысканной броши, инкрустированную множеством мелких и крупных бриллиантов, гигантский старинный сапфир с Цейлона, имеющий древнюю индийскую огранку. Этот сапфир считается самым большим и красивым сапфиром в мире. Уникальная огранка превосходит всякое описание своей оригинальностью, а изумительный сиренево-синий насыщенный цвет в сочетании с прозрачностью и чистотой камня поражают воображение. Брошь была изготовлена в середине XIX века, этим же временем приблизительно датируется и появление чудесного сапфира в России. К сожалению, почти ничего не известно о происхождении этого камня, только, исходя из преданий, следует, что он тоже прошел долгий путь из Индии через Персию и Кавказ, прежде чем попасть в Россию.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776B3-459D-4ABF-8064-AF1CD1BBCF1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575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AEFA4D0-E9E9-435B-B6D5-6E6C5610A07B}" type="datetime1">
              <a:rPr lang="ru-RU" smtClean="0"/>
              <a:t>30.12.2014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EF817-C680-4547-BC26-94B834D83575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4694-CC38-4FCC-8793-E21B1A5ADA48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E9CC217-F1DB-4619-AB1D-138E79EF166B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A8720CD-72B8-41A2-883F-D971BAF1C06B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4DD43AA-2C14-4E98-A6BC-52D177AB4F18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AC8A037-6095-4D36-B7AB-BBE5365421CB}" type="datetime1">
              <a:rPr lang="ru-RU" smtClean="0"/>
              <a:t>30.12.2014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2A80-B354-4960-B9C9-6CF6D6DF73D8}" type="datetime1">
              <a:rPr lang="ru-RU" smtClean="0"/>
              <a:t>30.12.2014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6EDEFD9-E3CE-4736-B16A-5989B6EF9EA7}" type="datetime1">
              <a:rPr lang="ru-RU" smtClean="0"/>
              <a:t>30.12.2014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01B1867-72BC-462E-A51E-4A150958C2F3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45BD44F-1E36-4F78-8DC8-51DA4EF1463A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3159A97-748D-4FC6-A6D7-91F17F1AE1E2}" type="datetime1">
              <a:rPr lang="ru-RU" smtClean="0"/>
              <a:t>30.12.2014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1C1CECF-8F7D-49C1-8C6D-0C1339764B1D}" type="slidenum">
              <a:rPr lang="ru-RU" smtClean="0"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062912" cy="364333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Book Antiqua" pitchFamily="18" charset="0"/>
              </a:rPr>
              <a:t>Семь исторических камней Алмазного фонда России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786322"/>
            <a:ext cx="8062912" cy="175260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ш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29410" cy="6858000"/>
          </a:xfrm>
          <a:prstGeom prst="rect">
            <a:avLst/>
          </a:prstGeom>
        </p:spPr>
      </p:pic>
      <p:pic>
        <p:nvPicPr>
          <p:cNvPr id="8" name="Содержимое 7" descr="ш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57620" y="0"/>
            <a:ext cx="5862025" cy="685800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Гигантский изумруд (136,25 карат)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5721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Среди других камней знаменитой семерки Алмазного Фонда особенной изысканностью огранки и оформления выделяется гигантский насыщенно зеленый изумруд, вставленный в изумительную брошь из благородных металлов, усыпанную бриллиантами. Ступенчатая огранка изумруда идеально сочетается с декоративными вензелями и листьями из золота и серебра. Этот удивительный равномерной окраски камень найден и привезен из Колумбии в XV—XVI веках, а в первой половине XIX века он попал в Россию и был вправлен в изумительную брошь неизвестным ювелиром. Прозрачная чистота одного из крупнейших изумрудов мира позволяет его считать по-настоящему уникальным творением природы. Он занимает в экспозиции музея особое место.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8518922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Гигантский цейлонский сапфир (258,18 карат)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572560" cy="5572140"/>
          </a:xfrm>
        </p:spPr>
        <p:txBody>
          <a:bodyPr>
            <a:noAutofit/>
          </a:bodyPr>
          <a:lstStyle/>
          <a:p>
            <a:r>
              <a:rPr lang="ru-RU" sz="1900" dirty="0" smtClean="0"/>
              <a:t>Еще одним из семи исторических камней Алмазного Фонда России является, вставленный в ажурную золотую оправу изысканной броши, инкрустированную множеством мелких и крупных бриллиантов, гигантский старинный сапфир с Цейлона, имеющий древнюю индийскую огранку. Этот сапфир считается самым большим и красивым сапфиром в мире. Уникальная огранка превосходит всякое описание своей оригинальностью, а изумительный сиренево-синий насыщенный цвет в сочетании с прозрачностью и чистотой камня поражают воображение. Брошь была изготовлена в середине XIX века, этим же временем приблизительно датируется и появление чудесного сапфира в России. К сожалению, почти ничего не известно о происхождении этого камня, только, исходя из преданий, следует, что он тоже прошел долгий путь из Индии через Персию и Кавказ, прежде чем попасть в Россию.</a:t>
            </a:r>
            <a:endParaRPr lang="ru-RU" sz="19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14404"/>
            <a:ext cx="9144000" cy="889927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Гигантский оливково-зелёный хризолит (192,6 карат)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9751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 последним </a:t>
            </a:r>
            <a:r>
              <a:rPr lang="ru-RU" dirty="0" err="1" smtClean="0"/>
              <a:t>чудо-камнем</a:t>
            </a:r>
            <a:r>
              <a:rPr lang="ru-RU" dirty="0" smtClean="0"/>
              <a:t> в уникальной коллекции семи исторических камней Алмазного Фонда представлен самый большой в мире оливково-зеленый хризолит весом. Этот очаровательный, прозрачный и чистый, как родниковая вода, покрытый удивительной огранкой камень был найден на острове вулканического происхождения </a:t>
            </a:r>
            <a:r>
              <a:rPr lang="ru-RU" dirty="0" err="1" smtClean="0"/>
              <a:t>Зебергет</a:t>
            </a:r>
            <a:r>
              <a:rPr lang="ru-RU" dirty="0" smtClean="0"/>
              <a:t> в Красном море. Гигантскому хризолиту нет равных во всем мире по чистоте, прозрачности и величине. В многочисленных гранях этого драгоценного камня, словно исходит из глубины сияние, будто сам хризолит излучает свет. Этим чудом природы завершается коллекция семи исторических камней.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" name="Содержимое 15" descr="х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58346" cy="6941061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699516"/>
            <a:ext cx="8229600" cy="1399032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607223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dirty="0" smtClean="0"/>
              <a:t>      Начав свое формирование еще в XVIII веке, по специальному указу Петра I, в России была создана уникальная коллекция наиболее значительных и ценных вещей, являвшихся достоянием всего государства Российского в целом, а не принадлежащих исключительно царской династии. Она была собрана из уникальных украшений светской знати, драгоценных орденских знаков, изысканной утвари и регалий государственного значения. Дорогостоящие предметы многих поколений Российских царей до Первой Мировой войны хранились в Зимнем Дворце, в специальном Бриллиантовом кабинете. В начале войны знаменитая ценная коллекция была срочно перевезена в подвалы Московского Кремля, где хранилась некоторое время. В 1922 году предметы декоративно-прикладного и ювелирного искусства, как уникальные экспонаты, были выставлены в кремлевском музее Государственной Оружейной палаты под названием Алмазного Фонда России, где они экспонируются и по сей день, потрясая посетителей своей неописуемой красотой и изысканностью.</a:t>
            </a:r>
          </a:p>
          <a:p>
            <a:pPr>
              <a:buNone/>
            </a:pPr>
            <a:r>
              <a:rPr lang="ru-RU" sz="3600" dirty="0" smtClean="0"/>
              <a:t>      В состав Алмазного Фонда входят семь исторических всемирно известных драгоценных камней, особенно крупных, красивых и значительных по своей ценности.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99032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/>
              <a:t>Алмаз «Орлов» (189,62 карат)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43998" cy="5572140"/>
          </a:xfrm>
        </p:spPr>
        <p:txBody>
          <a:bodyPr>
            <a:normAutofit fontScale="55000" lnSpcReduction="20000"/>
          </a:bodyPr>
          <a:lstStyle/>
          <a:p>
            <a:r>
              <a:rPr lang="ru-RU" sz="3300" dirty="0" smtClean="0"/>
              <a:t>Скипетр русских царей украшает восхитительный знаменитый алмаз «Орлов», камень удивительной формы, ограненный в виде индийской розы, имеющий 180 граней, весит около 190 карат и считается самым крупным алмазом, найденным в Индии. Судя по легенде, алмаз «Орлов» представляет природный осколок огромного кристалла весом в 400 карат.</a:t>
            </a:r>
          </a:p>
          <a:p>
            <a:r>
              <a:rPr lang="ru-RU" sz="3300" dirty="0" smtClean="0"/>
              <a:t>Удивительна история этого великолепного камня. Найденный в Индии в начале XVII века, прежде чем попасть в Россию, он поменял нескольких владельцев. Сперва, исходя из легенды, этот камень имел название «</a:t>
            </a:r>
            <a:r>
              <a:rPr lang="ru-RU" sz="3300" dirty="0" err="1" smtClean="0"/>
              <a:t>Дерианур</a:t>
            </a:r>
            <a:r>
              <a:rPr lang="ru-RU" sz="3300" dirty="0" smtClean="0"/>
              <a:t>» и украшал голову индийского идола. В XVIII веке легендарный алмаз был похищен французским солдатом и некоторое время служил вставкой в троне персидского шаха. После смерти шаха, алмаз снова похищается, затем попадает в руки русского ювелира Лазарева, которому удается переправить алмаз через кавказские горы и продать его графу Орлову, которым алмаз и был преподнесен в дар русской царице Екатерине II. В знак благодарности Екатерина дала алмазу имя своего верного подданного, под каким он и хранится сегодня в Оружейной Палате. Алмаз «Орлов» — это прекрасный кристально прозрачный камень, слегка отливающий зеленовато-голубоватым оттенком. Величиной с половину куриного яйца, вставленный в императорский скипетр, он является самым крупным и знаменитым алмазом из семи исторических камней Алмазного Фонда России.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о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714412" y="0"/>
            <a:ext cx="10740839" cy="685800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99032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/>
              <a:t>Алмаз «Шах» (88,70 карат)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5721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Вторым в драгоценной коллекции считается не менее знаменитый и известный алмаз «Шах», камень прозрачной чистоты с незначительным желтоватым отблеском, слегка отшлифованный и без огранки. Его вес свыше 88 карат, на камне три надписи на персидском языке, означающие имена его прежних владельцев. Сперва это был правитель индийской провинции, затем вечный Могол и последним его владельцем был персидский шах, уже из рук которого он и попал в Россию. Алмаз «Шах» по историческим сведениям был преподнесен в дар русскому царю вместе с другими знатными дарами в знак исчерпания конфликта, назревавшего в связи с убийством в Тегеране русского дипломата </a:t>
            </a:r>
            <a:r>
              <a:rPr lang="ru-RU" sz="2000" dirty="0" err="1" smtClean="0"/>
              <a:t>Грибоедова</a:t>
            </a:r>
            <a:r>
              <a:rPr lang="ru-RU" sz="2000" dirty="0" smtClean="0"/>
              <a:t>. Покоренный прелестью алмаза, император принял его в искупление вины и забыл тегеранский инцидент.</a:t>
            </a:r>
            <a:endParaRPr lang="ru-RU" sz="2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ш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64365" cy="6858000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99032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/>
              <a:t>Плоский портретный алмаз (25 карат)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5721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Алмазном Фонде также представлен удивительный абсолютно плоский алмаз весом в 25 карат и общей площадью в 7.5 кв. см., вставленный в изысканный золотой браслет, выполненный в готическом стиле. Это — «портретный» алмаз, под который вставлена цветная миниатюра портрета императора Александра I. Этот прозрачной чистоты камень считается самым крупным из портретных алмазов, которые когда-либо использовались в мире. Алмаз вместе с браслетом, изготовленном по заказу во Франции, прибыл в Россию в XIX веке. Теперь хранится среди семерки исторических знаменитых камней Алмазного Фонда. Браслет сам по себе является настоящим шедевром ювелирного искусства, «портретный» алмаз в инкрустированной эмалью и изумрудами изящной оправе из золота представляет великолепное дополнение к браслету, доводящее его красоту до совершенства.</a:t>
            </a:r>
            <a:endParaRPr lang="ru-RU" sz="2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л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7205472"/>
          </a:xfr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b="1" dirty="0" smtClean="0"/>
              <a:t>Гигантская</a:t>
            </a:r>
            <a:r>
              <a:rPr lang="ru-RU" sz="4400" b="1" dirty="0" smtClean="0"/>
              <a:t> </a:t>
            </a:r>
            <a:r>
              <a:rPr lang="ru-RU" b="1" dirty="0" smtClean="0"/>
              <a:t>шпинель (398,72 карат)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557214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Особенно прекрасным и ценным камнем Алмазного Фонда является великолепная ярко-красная гигантская шпинель, вставленная в символ Алмазного Фонда — Большую императорскую корону. Это чудо ювелирного искусства было выполнено мастером </a:t>
            </a:r>
            <a:r>
              <a:rPr lang="ru-RU" dirty="0" err="1" smtClean="0"/>
              <a:t>Позье</a:t>
            </a:r>
            <a:r>
              <a:rPr lang="ru-RU" dirty="0" smtClean="0"/>
              <a:t> в 1762 году специально для коронации Екатерины Великой. Сама корона изготовлена из чистого золота в виде традиционных ажурных полусфер, украшенных сплошной россыпью бриллиантовых декоративных цветков. Корона имеет около пяти тысяч бриллиантов, переливающихся разноцветными радужными искрами. Вес этой самой дорогой короны в мире почти 2 кг. Венчает ее благородная шпинель, удивительно прекрасный камень, гордость Алмазного Фонда. Граненый красный камень однотонной окраски и идеальной чистоты и прозрачности — величайшая редкость на Большой императорской короне, равной которой нет во всем мире.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2B71FF"/>
      </a:accent1>
      <a:accent2>
        <a:srgbClr val="00449E"/>
      </a:accent2>
      <a:accent3>
        <a:srgbClr val="002676"/>
      </a:accent3>
      <a:accent4>
        <a:srgbClr val="00194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66</TotalTime>
  <Words>463</Words>
  <Application>Microsoft Office PowerPoint</Application>
  <PresentationFormat>Екран (4:3)</PresentationFormat>
  <Paragraphs>66</Paragraphs>
  <Slides>16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Яркая</vt:lpstr>
      <vt:lpstr>Семь исторических камней Алмазного фонда России </vt:lpstr>
      <vt:lpstr>  </vt:lpstr>
      <vt:lpstr>Алмаз «Орлов» (189,62 карат)</vt:lpstr>
      <vt:lpstr>Презентація PowerPoint</vt:lpstr>
      <vt:lpstr>Алмаз «Шах» (88,70 карат)</vt:lpstr>
      <vt:lpstr>Презентація PowerPoint</vt:lpstr>
      <vt:lpstr>Плоский портретный алмаз (25 карат)</vt:lpstr>
      <vt:lpstr>Презентація PowerPoint</vt:lpstr>
      <vt:lpstr> Гигантская шпинель (398,72 карат) </vt:lpstr>
      <vt:lpstr>Презентація PowerPoint</vt:lpstr>
      <vt:lpstr>Гигантский изумруд (136,25 карат) </vt:lpstr>
      <vt:lpstr>Презентація PowerPoint</vt:lpstr>
      <vt:lpstr>Гигантский цейлонский сапфир (258,18 карат) </vt:lpstr>
      <vt:lpstr>Презентація PowerPoint</vt:lpstr>
      <vt:lpstr>Гигантский оливково-зелёный хризолит (192,6 карат) </vt:lpstr>
      <vt:lpstr>Презентація PowerPoint</vt:lpstr>
    </vt:vector>
  </TitlesOfParts>
  <Company>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 исторических камней Алмазного фонда России</dc:title>
  <dc:creator>computer</dc:creator>
  <cp:lastModifiedBy>LEGION</cp:lastModifiedBy>
  <cp:revision>10</cp:revision>
  <dcterms:created xsi:type="dcterms:W3CDTF">2014-11-26T13:43:42Z</dcterms:created>
  <dcterms:modified xsi:type="dcterms:W3CDTF">2014-12-30T08:33:50Z</dcterms:modified>
</cp:coreProperties>
</file>