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75367" autoAdjust="0"/>
  </p:normalViewPr>
  <p:slideViewPr>
    <p:cSldViewPr>
      <p:cViewPr varScale="1">
        <p:scale>
          <a:sx n="88" d="100"/>
          <a:sy n="88" d="100"/>
        </p:scale>
        <p:origin x="-118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7C3294-B9AA-4831-A50A-FDD69DE4F5D9}" type="datetimeFigureOut">
              <a:rPr lang="ru-RU" smtClean="0"/>
              <a:pPr/>
              <a:t>30.12.2014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83D7B2-EC96-401B-98EC-B0993D5A8B58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131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FF00"/>
                </a:solidFill>
              </a:rPr>
              <a:t>Растительный мир. Хвойные леса (тайга)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3D7B2-EC96-401B-98EC-B0993D5A8B5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FF00"/>
                </a:solidFill>
              </a:rPr>
              <a:t>Тайга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Тайга – это огромный, дикий и трудно проходимый лес, в котором растут в основном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хвойные деревья.  Слово тайга означает «дремучий лес». Тайга располагается в северной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части лесной зоны и  занимает 80% всей её площади. Тайга – самая древняя и самая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снежная часть природы России. Её ширина в европейской части достигает 800 км, а в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Западной и Восточной Сибири – 2150 км.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3D7B2-EC96-401B-98EC-B0993D5A8B5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FF00"/>
                </a:solidFill>
              </a:rPr>
              <a:t>Хвойные  деревья</a:t>
            </a:r>
          </a:p>
          <a:p>
            <a:r>
              <a:rPr lang="ru-RU" sz="1200" b="1" dirty="0" smtClean="0">
                <a:solidFill>
                  <a:srgbClr val="FFFF00"/>
                </a:solidFill>
              </a:rPr>
              <a:t> Хвойными называют деревья, у которых вместо </a:t>
            </a:r>
          </a:p>
          <a:p>
            <a:r>
              <a:rPr lang="ru-RU" sz="1200" b="1" dirty="0" smtClean="0">
                <a:solidFill>
                  <a:srgbClr val="FFFF00"/>
                </a:solidFill>
              </a:rPr>
              <a:t>листьев – хвоя. Хвоинки – это тоже листья, только</a:t>
            </a:r>
          </a:p>
          <a:p>
            <a:r>
              <a:rPr lang="ru-RU" sz="1200" b="1" dirty="0" smtClean="0">
                <a:solidFill>
                  <a:srgbClr val="FFFF00"/>
                </a:solidFill>
              </a:rPr>
              <a:t> особой формы – длинные и узкие. Они способны</a:t>
            </a:r>
          </a:p>
          <a:p>
            <a:r>
              <a:rPr lang="ru-RU" sz="1200" b="1" dirty="0" smtClean="0">
                <a:solidFill>
                  <a:srgbClr val="FFFF00"/>
                </a:solidFill>
              </a:rPr>
              <a:t> пережить зиму, потому что достаточно прочны.</a:t>
            </a:r>
          </a:p>
          <a:p>
            <a:r>
              <a:rPr lang="ru-RU" sz="1200" b="1" dirty="0" smtClean="0">
                <a:solidFill>
                  <a:srgbClr val="FFFF00"/>
                </a:solidFill>
              </a:rPr>
              <a:t> Восковая кожица не даёт хвоинкам пересохнуть.  </a:t>
            </a:r>
          </a:p>
          <a:p>
            <a:r>
              <a:rPr lang="ru-RU" sz="1200" b="1" dirty="0" smtClean="0">
                <a:solidFill>
                  <a:srgbClr val="FFFF00"/>
                </a:solidFill>
              </a:rPr>
              <a:t>Хвоинки и зимой обеспечивают дерево необходимым</a:t>
            </a:r>
          </a:p>
          <a:p>
            <a:r>
              <a:rPr lang="ru-RU" sz="1200" b="1" dirty="0" smtClean="0">
                <a:solidFill>
                  <a:srgbClr val="FFFF00"/>
                </a:solidFill>
              </a:rPr>
              <a:t> количеством  пищи.  Эти листья  живут несколько лет.</a:t>
            </a:r>
          </a:p>
          <a:p>
            <a:r>
              <a:rPr lang="ru-RU" sz="1200" b="1" dirty="0" smtClean="0">
                <a:solidFill>
                  <a:srgbClr val="FFFF00"/>
                </a:solidFill>
              </a:rPr>
              <a:t> Затем они буреют и опадают. Но не все сразу, так </a:t>
            </a:r>
          </a:p>
          <a:p>
            <a:r>
              <a:rPr lang="ru-RU" sz="1200" b="1" dirty="0" smtClean="0">
                <a:solidFill>
                  <a:srgbClr val="FFFF00"/>
                </a:solidFill>
              </a:rPr>
              <a:t>что на дереве всегда сохраняется  листва. Отсюда</a:t>
            </a:r>
          </a:p>
          <a:p>
            <a:r>
              <a:rPr lang="ru-RU" sz="1200" b="1" dirty="0" smtClean="0">
                <a:solidFill>
                  <a:srgbClr val="FFFF00"/>
                </a:solidFill>
              </a:rPr>
              <a:t> название -  «вечнозелёные».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2785C7-A6D1-4CFF-9B2D-8D597D4A994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FF00"/>
                </a:solidFill>
              </a:rPr>
              <a:t>Ель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b="1" dirty="0" smtClean="0">
                <a:solidFill>
                  <a:srgbClr val="FFFF00"/>
                </a:solidFill>
              </a:rPr>
              <a:t>Ель – высокое вечнозелёное дерево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(высотой до30 м ) с красивой кроной.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Живёт в среднем до 250 – 300 лет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(иногда до 600). Еловые леса очень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плотные, густые, тёмные.  Ель растёт во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влажных местах, а её корни расположены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неглубоко в земле, поэтому её можно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встретить далеко на севере, даже в тех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районах, где расположена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многолетняя мерзлота.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 Ель – морозостойкое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растение.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 Ель является одним из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главных символов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Нового года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и Рождества.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3D7B2-EC96-401B-98EC-B0993D5A8B5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FF00"/>
                </a:solidFill>
              </a:rPr>
              <a:t>Сосна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Сосна – вечнозелёное, светолюбивое, крупное, богатое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смолой дерево. Сосна очень распространена по всему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северу европейской России и большей части Сибири. Чисто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сосновые леса называются бором и обычно растут на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песчаных почвах и скалах.  Сосна отличается шелушащейся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корой и мощной корневой системой. Это дерево высотой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от 35 до 75 м. Ствол прямой, крона высоко поднята. Живёт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в среднем до 350 лет. Многие виды сосны не боятся ни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снега, ни мороза, ни засухи, ни ветров. Сосна дальше всех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хвойных деревьев «заходит» на юг, её можно встретить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даже на Кавказе.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3D7B2-EC96-401B-98EC-B0993D5A8B5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FF00"/>
                </a:solidFill>
              </a:rPr>
              <a:t>Лиственница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Лиственница -  наиболее распространён –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</a:rPr>
              <a:t>ная</a:t>
            </a:r>
            <a:r>
              <a:rPr lang="ru-RU" b="1" dirty="0" smtClean="0">
                <a:solidFill>
                  <a:srgbClr val="FFFF00"/>
                </a:solidFill>
              </a:rPr>
              <a:t> порода деревьев в Восточной Сибири.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Высота – до 35 метров. Живёт 400 – 500 лет.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Это очень холодостойкое дерево. Сбросив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на зиму мягкую, нежную, светло – зелёную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хвою, лиственница может перенести мороз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в - 60 градусов. У лиственницы, так же как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у ели, корни проникают неглубоко в землю,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поэтому она может расти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в местах, где почва </a:t>
            </a:r>
            <a:r>
              <a:rPr lang="ru-RU" b="1" dirty="0" err="1" smtClean="0">
                <a:solidFill>
                  <a:srgbClr val="FFFF00"/>
                </a:solidFill>
              </a:rPr>
              <a:t>отта</a:t>
            </a:r>
            <a:r>
              <a:rPr lang="ru-RU" b="1" dirty="0" smtClean="0">
                <a:solidFill>
                  <a:srgbClr val="FFFF00"/>
                </a:solidFill>
              </a:rPr>
              <a:t> –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</a:t>
            </a:r>
            <a:r>
              <a:rPr lang="ru-RU" b="1" dirty="0" err="1" smtClean="0">
                <a:solidFill>
                  <a:srgbClr val="FFFF00"/>
                </a:solidFill>
              </a:rPr>
              <a:t>ивает</a:t>
            </a:r>
            <a:r>
              <a:rPr lang="ru-RU" b="1" dirty="0" smtClean="0">
                <a:solidFill>
                  <a:srgbClr val="FFFF00"/>
                </a:solidFill>
              </a:rPr>
              <a:t> ото льда всего на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 1 метр.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  Весной  лес, состоящий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  из лиственницы, имеет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   ярко – зелёный цвет, а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   осенью приобретает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   золотисто – жёлтую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  окраску. В таком лесу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  светло, поэтому там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  растёт много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  кустарников и трав.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3D7B2-EC96-401B-98EC-B0993D5A8B5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dirty="0" smtClean="0">
                <a:solidFill>
                  <a:srgbClr val="FFFF00"/>
                </a:solidFill>
              </a:rPr>
              <a:t>Кедр</a:t>
            </a:r>
            <a:endParaRPr lang="en-US" sz="1200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 Кедр похож на сосну, но хвоя и шишки у него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более крупные, а ствол темнее.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Кедр имеет раскидистую крону и стройный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ствол с </a:t>
            </a:r>
            <a:r>
              <a:rPr lang="ru-RU" b="1" dirty="0" err="1" smtClean="0">
                <a:solidFill>
                  <a:srgbClr val="FFFF00"/>
                </a:solidFill>
              </a:rPr>
              <a:t>тёмно</a:t>
            </a:r>
            <a:r>
              <a:rPr lang="ru-RU" b="1" dirty="0" smtClean="0">
                <a:solidFill>
                  <a:srgbClr val="FFFF00"/>
                </a:solidFill>
              </a:rPr>
              <a:t> – серой растрескивающейся корой.</a:t>
            </a: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Живёт кедр в среднем 350 – 400 лет.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Высота – до 60 метров.</a:t>
            </a: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Кедр – единственное дерево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сибирской тайги, у которого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плоды – орехи.</a:t>
            </a: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Его вкусные  и питательные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семена – орешки – служат основным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кормом для многих лесных зверей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и ценным продуктом питания для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человека.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</a:p>
          <a:p>
            <a:endParaRPr lang="ru-RU" sz="1200" b="1" dirty="0">
              <a:solidFill>
                <a:srgbClr val="FFFF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3D7B2-EC96-401B-98EC-B0993D5A8B5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dirty="0" smtClean="0">
                <a:solidFill>
                  <a:srgbClr val="FFFF00"/>
                </a:solidFill>
              </a:rPr>
              <a:t>Пихта</a:t>
            </a:r>
            <a:endParaRPr lang="en-US" sz="1200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 Пихта напоминает ель, только шишки у неё,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в отличие от других хвойных, растут вверх.</a:t>
            </a: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     Хвоя у пихты неколючая и плоская.</a:t>
            </a: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      Под густыми ветвями пихты сыро и мрачно,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мало кустарников, цветов и трав.</a:t>
            </a: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 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    Пихта достигает высоты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 30 метров.</a:t>
            </a: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  Живёт пихта 100 – 150 лет. </a:t>
            </a:r>
            <a:endParaRPr lang="ru-RU" sz="1200" b="1" dirty="0">
              <a:solidFill>
                <a:srgbClr val="FFFF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3D7B2-EC96-401B-98EC-B0993D5A8B5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mtClean="0">
                <a:solidFill>
                  <a:srgbClr val="FFFF00"/>
                </a:solidFill>
              </a:rPr>
              <a:t>Кроссворд  «Хвойные деревья»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3D7B2-EC96-401B-98EC-B0993D5A8B5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EFB04-700F-4F6E-9F79-D01502B90887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A1EB-B5C4-4DE8-A8F9-D3D9282994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2DEAC-88DC-4ECD-9BDA-5F95FD1E5872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A1EB-B5C4-4DE8-A8F9-D3D9282994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C6ADA-D081-4AC3-9B51-54DB788CA0DC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A1EB-B5C4-4DE8-A8F9-D3D9282994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398F5-0E6B-4C28-9225-250C8A33CF45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A1EB-B5C4-4DE8-A8F9-D3D9282994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FBE7-2BE5-41E1-A9F5-2F6409DF4C3C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A1EB-B5C4-4DE8-A8F9-D3D9282994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93C79-6518-47AF-8400-52AEC2133889}" type="datetime1">
              <a:rPr lang="ru-RU" smtClean="0"/>
              <a:t>30.12.2014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A1EB-B5C4-4DE8-A8F9-D3D9282994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DC4BB-46AA-46E7-8EDB-E28A13F48742}" type="datetime1">
              <a:rPr lang="ru-RU" smtClean="0"/>
              <a:t>30.12.2014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A1EB-B5C4-4DE8-A8F9-D3D9282994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B38C-3721-4DCA-9857-F72B94BE2742}" type="datetime1">
              <a:rPr lang="ru-RU" smtClean="0"/>
              <a:t>30.12.2014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A1EB-B5C4-4DE8-A8F9-D3D9282994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53431-2DD1-4FB8-B5DD-FB8A54FD3A1B}" type="datetime1">
              <a:rPr lang="ru-RU" smtClean="0"/>
              <a:t>30.12.2014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A1EB-B5C4-4DE8-A8F9-D3D9282994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7FF33-D73A-4089-A66C-CE149C63B8E5}" type="datetime1">
              <a:rPr lang="ru-RU" smtClean="0"/>
              <a:t>30.12.2014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A1EB-B5C4-4DE8-A8F9-D3D9282994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552A2-2D44-4784-B30C-ED4E4A3106D1}" type="datetime1">
              <a:rPr lang="ru-RU" smtClean="0"/>
              <a:t>30.12.2014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A1EB-B5C4-4DE8-A8F9-D3D9282994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3F3B1-A77F-4385-96F9-469588E86BB4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CA1EB-B5C4-4DE8-A8F9-D3D9282994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тайгаjpeg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-97367" y="-40788"/>
            <a:ext cx="9241367" cy="68987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4414" y="0"/>
            <a:ext cx="6949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ГОУ  школа-интернат №33  ст-цы Ладожской  Краснодарского  края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500042"/>
            <a:ext cx="84068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Растительный мир. Хвойные леса (тайга)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1500174"/>
            <a:ext cx="85912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Презентация к уроку географии в 7 классе коррекционной школы</a:t>
            </a:r>
            <a:r>
              <a:rPr lang="en-US" sz="2000" b="1" dirty="0" smtClean="0">
                <a:solidFill>
                  <a:srgbClr val="FFFF00"/>
                </a:solidFill>
              </a:rPr>
              <a:t> VIII </a:t>
            </a:r>
            <a:r>
              <a:rPr lang="ru-RU" sz="2000" b="1" dirty="0" smtClean="0">
                <a:solidFill>
                  <a:srgbClr val="FFFF00"/>
                </a:solidFill>
              </a:rPr>
              <a:t>вида 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00232" y="5929330"/>
            <a:ext cx="53275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Учитель – Фунин  Сергей  Геннадьевич</a:t>
            </a:r>
          </a:p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2010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14744" y="0"/>
            <a:ext cx="12579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Тайга</a:t>
            </a:r>
            <a:endParaRPr lang="ru-RU" sz="3600" b="1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зимняя тайга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85720" y="571480"/>
            <a:ext cx="8531222" cy="4698847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0" y="5380672"/>
            <a:ext cx="928254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      Тайга – это огромный, дикий и трудно проходимый лес, в котором растут в основном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хвойные деревья.  Слово тайга означает «дремучий лес». Тайга располагается в северной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части лесной зоны и  занимает 80% всей её площади. Тайга – самая древняя и самая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снежная часть природы России. Её ширина в европейской части достигает 800 км, а в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Западной и Восточной Сибири – 2150 км.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артинка 1 из 46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857232"/>
            <a:ext cx="4214842" cy="3161132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</p:pic>
      <p:pic>
        <p:nvPicPr>
          <p:cNvPr id="3" name="Рисунок 2" descr="игольчатые листья ели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995626" y="285727"/>
            <a:ext cx="4005530" cy="6357983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642910" y="0"/>
            <a:ext cx="38565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Хвойные  деревья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214818"/>
            <a:ext cx="508479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FFFF00"/>
                </a:solidFill>
              </a:rPr>
              <a:t>          Хвойными называют деревья, у которых вместо </a:t>
            </a:r>
          </a:p>
          <a:p>
            <a:r>
              <a:rPr lang="ru-RU" sz="1600" b="1" dirty="0" smtClean="0">
                <a:solidFill>
                  <a:srgbClr val="FFFF00"/>
                </a:solidFill>
              </a:rPr>
              <a:t>листьев – хвоя. Хвоинки – это тоже листья, только</a:t>
            </a:r>
          </a:p>
          <a:p>
            <a:r>
              <a:rPr lang="ru-RU" sz="1600" b="1" dirty="0" smtClean="0">
                <a:solidFill>
                  <a:srgbClr val="FFFF00"/>
                </a:solidFill>
              </a:rPr>
              <a:t> особой формы – длинные и узкие. Они способны</a:t>
            </a:r>
          </a:p>
          <a:p>
            <a:r>
              <a:rPr lang="ru-RU" sz="1600" b="1" dirty="0" smtClean="0">
                <a:solidFill>
                  <a:srgbClr val="FFFF00"/>
                </a:solidFill>
              </a:rPr>
              <a:t> пережить зиму, потому что достаточно прочны.</a:t>
            </a:r>
          </a:p>
          <a:p>
            <a:r>
              <a:rPr lang="ru-RU" sz="1600" b="1" dirty="0" smtClean="0">
                <a:solidFill>
                  <a:srgbClr val="FFFF00"/>
                </a:solidFill>
              </a:rPr>
              <a:t> Восковая кожица не даёт хвоинкам пересохнуть.  </a:t>
            </a:r>
          </a:p>
          <a:p>
            <a:r>
              <a:rPr lang="ru-RU" sz="1600" b="1" dirty="0" smtClean="0">
                <a:solidFill>
                  <a:srgbClr val="FFFF00"/>
                </a:solidFill>
              </a:rPr>
              <a:t>Хвоинки и зимой обеспечивают дерево необходимым</a:t>
            </a:r>
          </a:p>
          <a:p>
            <a:r>
              <a:rPr lang="ru-RU" sz="1600" b="1" dirty="0" smtClean="0">
                <a:solidFill>
                  <a:srgbClr val="FFFF00"/>
                </a:solidFill>
              </a:rPr>
              <a:t> количеством  пищи.  Эти листья  живут несколько лет.</a:t>
            </a:r>
          </a:p>
          <a:p>
            <a:r>
              <a:rPr lang="ru-RU" sz="1600" b="1" dirty="0" smtClean="0">
                <a:solidFill>
                  <a:srgbClr val="FFFF00"/>
                </a:solidFill>
              </a:rPr>
              <a:t> Затем они буреют и опадают. Но не все сразу, так </a:t>
            </a:r>
          </a:p>
          <a:p>
            <a:r>
              <a:rPr lang="ru-RU" sz="1600" b="1" dirty="0" smtClean="0">
                <a:solidFill>
                  <a:srgbClr val="FFFF00"/>
                </a:solidFill>
              </a:rPr>
              <a:t>что на дереве всегда сохраняется  листва. Отсюда</a:t>
            </a:r>
          </a:p>
          <a:p>
            <a:r>
              <a:rPr lang="ru-RU" sz="1600" b="1" dirty="0" smtClean="0">
                <a:solidFill>
                  <a:srgbClr val="FFFF00"/>
                </a:solidFill>
              </a:rPr>
              <a:t> название -  «вечнозелёные». </a:t>
            </a:r>
            <a:endParaRPr lang="ru-RU" sz="1600" b="1" dirty="0">
              <a:solidFill>
                <a:srgbClr val="FFFF0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ель-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500042"/>
            <a:ext cx="4467225" cy="5953125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6357950" y="142852"/>
            <a:ext cx="8751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Ель</a:t>
            </a:r>
            <a:endParaRPr lang="ru-RU" sz="36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ель-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929190" y="3000372"/>
            <a:ext cx="1654980" cy="3504664"/>
          </a:xfrm>
          <a:prstGeom prst="ellipse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782421" y="714356"/>
            <a:ext cx="4530407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       </a:t>
            </a:r>
            <a:r>
              <a:rPr lang="ru-RU" b="1" dirty="0" smtClean="0">
                <a:solidFill>
                  <a:srgbClr val="FFFF00"/>
                </a:solidFill>
              </a:rPr>
              <a:t>Ель – высокое вечнозелёное дерево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(высотой до30 м ) с красивой кроной.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Живёт в среднем до 250 – 300 лет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(иногда до 600). Еловые леса очень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плотные, густые, тёмные.  Ель растёт во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влажных местах, а её корни расположены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неглубоко в земле, поэтому её можно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встретить далеко на севере, даже в тех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районах, где расположена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многолетняя мерзлота.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 Ель – морозостойкое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растение.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 Ель является одним из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главных символов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Нового года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и Рождества. 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6" name="Рисунок 5" descr="новог. елка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000892" y="5214950"/>
            <a:ext cx="1519238" cy="1519238"/>
          </a:xfrm>
          <a:prstGeom prst="round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7" name="Місце для нижнього колонтитула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осна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42844" y="214290"/>
            <a:ext cx="2879864" cy="6429420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5357818" y="0"/>
            <a:ext cx="13500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Сосна</a:t>
            </a:r>
            <a:endParaRPr lang="ru-RU" sz="36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sosna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14810" y="3714752"/>
            <a:ext cx="3810000" cy="2857500"/>
          </a:xfrm>
          <a:prstGeom prst="ellipse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071802" y="642918"/>
            <a:ext cx="6230103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     Сосна – вечнозелёное, светолюбивое, крупное, богатое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смолой дерево. Сосна очень распространена по всему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северу европейской России и большей части Сибири. Чисто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сосновые леса называются бором и обычно растут на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песчаных почвах и скалах.  Сосна отличается шелушащейся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корой и мощной корневой системой. Это дерево высотой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от 35 до 75 м. Ствол прямой, крона высоко поднята. Живёт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в среднем до 350 лет. Многие виды сосны не боятся ни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снега, ни мороза, ни засухи, ни ветров. Сосна дальше всех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хвойных деревьев «заходит» на юг, её можно встретить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даже на Кавказе. 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643438" y="948690"/>
            <a:ext cx="4648324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   Лиственница -  наиболее распространён –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</a:rPr>
              <a:t>ная</a:t>
            </a:r>
            <a:r>
              <a:rPr lang="ru-RU" b="1" dirty="0" smtClean="0">
                <a:solidFill>
                  <a:srgbClr val="FFFF00"/>
                </a:solidFill>
              </a:rPr>
              <a:t> порода деревьев в Восточной Сибири.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Высота – до 35 метров. Живёт 400 – 500 лет.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Это очень холодостойкое дерево. Сбросив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на зиму мягкую, нежную, светло – зелёную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хвою, лиственница может перенести мороз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в - 60 градусов. У лиственницы, так же как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у ели, корни проникают неглубоко в землю,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поэтому она может расти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в местах, где почва </a:t>
            </a:r>
            <a:r>
              <a:rPr lang="ru-RU" b="1" dirty="0" err="1" smtClean="0">
                <a:solidFill>
                  <a:srgbClr val="FFFF00"/>
                </a:solidFill>
              </a:rPr>
              <a:t>отта</a:t>
            </a:r>
            <a:r>
              <a:rPr lang="ru-RU" b="1" dirty="0" smtClean="0">
                <a:solidFill>
                  <a:srgbClr val="FFFF00"/>
                </a:solidFill>
              </a:rPr>
              <a:t> –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</a:t>
            </a:r>
            <a:r>
              <a:rPr lang="ru-RU" b="1" dirty="0" err="1" smtClean="0">
                <a:solidFill>
                  <a:srgbClr val="FFFF00"/>
                </a:solidFill>
              </a:rPr>
              <a:t>ивает</a:t>
            </a:r>
            <a:r>
              <a:rPr lang="ru-RU" b="1" dirty="0" smtClean="0">
                <a:solidFill>
                  <a:srgbClr val="FFFF00"/>
                </a:solidFill>
              </a:rPr>
              <a:t> ото льда всего на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 1 метр.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  Весной  лес, состоящий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  из лиственницы, имеет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   ярко – зелёный цвет, а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   осенью приобретает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   золотисто – жёлтую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  окраску. В таком лесу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  светло, поэтому там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  растёт много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  кустарников и трав.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лиственница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4283" y="357166"/>
            <a:ext cx="4417904" cy="6143668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643570" y="0"/>
            <a:ext cx="2811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Лиственница</a:t>
            </a:r>
            <a:endParaRPr lang="ru-RU" sz="3600" b="1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шишки листв...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929190" y="3214686"/>
            <a:ext cx="1750489" cy="3475884"/>
          </a:xfrm>
          <a:prstGeom prst="ellipse">
            <a:avLst/>
          </a:prstGeom>
          <a:ln w="28575">
            <a:solidFill>
              <a:srgbClr val="FFFF00"/>
            </a:solidFill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едр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08534" y="285728"/>
            <a:ext cx="3434772" cy="6357982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786446" y="214290"/>
            <a:ext cx="1181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Кедр</a:t>
            </a:r>
            <a:endParaRPr lang="ru-RU" sz="3600" b="1" dirty="0">
              <a:solidFill>
                <a:srgbClr val="FFFF00"/>
              </a:solidFill>
            </a:endParaRPr>
          </a:p>
        </p:txBody>
      </p:sp>
      <p:pic>
        <p:nvPicPr>
          <p:cNvPr id="7" name="Рисунок 6" descr="шишки кедра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786182" y="2857496"/>
            <a:ext cx="1500198" cy="3786214"/>
          </a:xfrm>
          <a:prstGeom prst="ellipse">
            <a:avLst/>
          </a:prstGeom>
          <a:ln w="28575">
            <a:solidFill>
              <a:srgbClr val="FFFF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929058" y="1071546"/>
            <a:ext cx="5544531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         Кедр похож на сосну, но хвоя и шишки у него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более крупные, а ствол темнее.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Кедр имеет раскидистую крону и стройный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ствол с тёмно – серой растрескивающейся корой.</a:t>
            </a: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Живёт кедр в среднем 350 – 400 лет.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Высота – до 60 метров.</a:t>
            </a: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Кедр – единственное дерево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сибирской тайги, у которого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плоды – орехи.</a:t>
            </a: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Его вкусные  и питательные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семена – орешки – служат основным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кормом для многих лесных зверей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и ценным продуктом питания для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человека.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конец-то пихта.jpe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4281" y="142852"/>
            <a:ext cx="3766535" cy="6500858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5857884" y="142852"/>
            <a:ext cx="13500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Пихта</a:t>
            </a:r>
            <a:endParaRPr lang="ru-RU" sz="3600" b="1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шишки пихты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143372" y="3357562"/>
            <a:ext cx="2071702" cy="3314724"/>
          </a:xfrm>
          <a:prstGeom prst="ellipse">
            <a:avLst/>
          </a:prstGeom>
          <a:ln w="28575">
            <a:solidFill>
              <a:srgbClr val="FFFF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214810" y="785794"/>
            <a:ext cx="5015989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     Пихта напоминает ель, только шишки у неё,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в отличие от других хвойных, растут вверх.</a:t>
            </a: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     Хвоя у пихты неколючая и плоская.</a:t>
            </a: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      Под густыми ветвями пихты сыро и мрачно,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мало кустарников, цветов и трав.</a:t>
            </a: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 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    Пихта достигает высоты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 30 метров.</a:t>
            </a: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  Живёт пихта 100 – 150 лет. 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0"/>
            <a:ext cx="65394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Кроссворд  «Хвойные деревья»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00760" y="2214554"/>
            <a:ext cx="357190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000760" y="1857364"/>
            <a:ext cx="357190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000760" y="1500174"/>
            <a:ext cx="357190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000760" y="1142984"/>
            <a:ext cx="357190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000760" y="785794"/>
            <a:ext cx="357190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2928934"/>
            <a:ext cx="357190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214810" y="2571744"/>
            <a:ext cx="357190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214810" y="1857364"/>
            <a:ext cx="357190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500430" y="1142984"/>
            <a:ext cx="357190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214810" y="2214554"/>
            <a:ext cx="357190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572000" y="2214554"/>
            <a:ext cx="357190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929190" y="2214554"/>
            <a:ext cx="357190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286380" y="2214554"/>
            <a:ext cx="357190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643570" y="2214554"/>
            <a:ext cx="357190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428860" y="2214554"/>
            <a:ext cx="357190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786050" y="2214554"/>
            <a:ext cx="357190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143240" y="2214554"/>
            <a:ext cx="357190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500430" y="2214554"/>
            <a:ext cx="357190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857620" y="2214554"/>
            <a:ext cx="357190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500430" y="1500174"/>
            <a:ext cx="357190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500430" y="1857364"/>
            <a:ext cx="357190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500430" y="2571744"/>
            <a:ext cx="357190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2428860" y="2571744"/>
            <a:ext cx="357190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2428860" y="1857364"/>
            <a:ext cx="357190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Рисунок 29" descr="Лиственница фото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5" y="693401"/>
            <a:ext cx="2000264" cy="2807038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31" name="Рисунок 30" descr="и пихта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786182" y="3500438"/>
            <a:ext cx="1500198" cy="3227306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32" name="Рисунок 31" descr="сосна-3jpg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71471" y="3714751"/>
            <a:ext cx="1887911" cy="3000397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34" name="Рисунок 33" descr="вот кедр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715140" y="642918"/>
            <a:ext cx="2160157" cy="2881371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35" name="Рисунок 34" descr="ель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6500826" y="3714751"/>
            <a:ext cx="1928826" cy="3017055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36" name="TextBox 35"/>
          <p:cNvSpPr txBox="1"/>
          <p:nvPr/>
        </p:nvSpPr>
        <p:spPr>
          <a:xfrm>
            <a:off x="2428860" y="2214554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л</a:t>
            </a:r>
            <a:endParaRPr lang="ru-RU" sz="20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786050" y="221455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и</a:t>
            </a:r>
            <a:endParaRPr lang="ru-RU" sz="20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3143240" y="2214554"/>
            <a:ext cx="292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с</a:t>
            </a:r>
            <a:endParaRPr lang="ru-RU" sz="20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3500430" y="2214554"/>
            <a:ext cx="284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т</a:t>
            </a:r>
            <a:endParaRPr lang="ru-RU" sz="20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3857620" y="2214554"/>
            <a:ext cx="311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в</a:t>
            </a:r>
            <a:endParaRPr lang="ru-RU" sz="20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4214810" y="2214554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е</a:t>
            </a:r>
            <a:endParaRPr lang="ru-RU" sz="20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4572000" y="2214554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/>
              <a:t>н</a:t>
            </a:r>
            <a:endParaRPr lang="ru-RU" sz="20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4929190" y="2214554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/>
              <a:t>н</a:t>
            </a:r>
            <a:endParaRPr lang="ru-RU" sz="20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5286380" y="221455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и</a:t>
            </a:r>
            <a:endParaRPr lang="ru-RU" sz="20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5643570" y="2214554"/>
            <a:ext cx="328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/>
              <a:t>ц</a:t>
            </a:r>
            <a:endParaRPr lang="ru-RU" sz="20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6000760" y="2214554"/>
            <a:ext cx="311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2428860" y="1857364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е</a:t>
            </a:r>
            <a:endParaRPr lang="ru-RU" sz="20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2428860" y="2571744"/>
            <a:ext cx="311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/>
              <a:t>ь</a:t>
            </a:r>
            <a:endParaRPr lang="ru-RU" sz="20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3500430" y="1071546"/>
            <a:ext cx="320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/>
              <a:t>п</a:t>
            </a:r>
            <a:endParaRPr lang="ru-RU" sz="20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3500430" y="142873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и</a:t>
            </a:r>
            <a:endParaRPr lang="ru-RU" sz="20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3500430" y="1857364"/>
            <a:ext cx="303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/>
              <a:t>х</a:t>
            </a:r>
            <a:endParaRPr lang="ru-RU" sz="20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3500430" y="2571744"/>
            <a:ext cx="311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4214810" y="1857364"/>
            <a:ext cx="311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к</a:t>
            </a:r>
            <a:endParaRPr lang="ru-RU" sz="20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4214810" y="2571744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/>
              <a:t>д</a:t>
            </a:r>
            <a:endParaRPr lang="ru-RU" sz="20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4214810" y="2928934"/>
            <a:ext cx="322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/>
              <a:t>р</a:t>
            </a:r>
            <a:endParaRPr lang="ru-RU" sz="20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6000760" y="785794"/>
            <a:ext cx="292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с</a:t>
            </a:r>
            <a:endParaRPr lang="ru-RU" sz="20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6000760" y="1142984"/>
            <a:ext cx="322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о</a:t>
            </a:r>
            <a:endParaRPr lang="ru-RU" sz="20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6000760" y="1500174"/>
            <a:ext cx="292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с</a:t>
            </a:r>
            <a:endParaRPr lang="ru-RU" sz="20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6000760" y="1857364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/>
              <a:t>н</a:t>
            </a:r>
            <a:endParaRPr lang="ru-RU" sz="20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2143108" y="221455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5715008" y="78579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3214678" y="11429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2428860" y="150017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4</a:t>
            </a:r>
            <a:endParaRPr lang="ru-RU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4214810" y="150017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68" name="Овал 67"/>
          <p:cNvSpPr/>
          <p:nvPr/>
        </p:nvSpPr>
        <p:spPr>
          <a:xfrm>
            <a:off x="6643702" y="6215082"/>
            <a:ext cx="357190" cy="357190"/>
          </a:xfrm>
          <a:prstGeom prst="ellips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3857620" y="6215082"/>
            <a:ext cx="357190" cy="357190"/>
          </a:xfrm>
          <a:prstGeom prst="ellips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642910" y="6215082"/>
            <a:ext cx="357190" cy="357190"/>
          </a:xfrm>
          <a:prstGeom prst="ellips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6786578" y="3071810"/>
            <a:ext cx="357190" cy="357190"/>
          </a:xfrm>
          <a:prstGeom prst="ellips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214282" y="3071810"/>
            <a:ext cx="357190" cy="357190"/>
          </a:xfrm>
          <a:prstGeom prst="ellips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TextBox 72"/>
          <p:cNvSpPr txBox="1"/>
          <p:nvPr/>
        </p:nvSpPr>
        <p:spPr>
          <a:xfrm>
            <a:off x="285720" y="3143248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1</a:t>
            </a:r>
            <a:endParaRPr lang="ru-RU" sz="1400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714348" y="6286520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2</a:t>
            </a:r>
            <a:endParaRPr lang="ru-RU" sz="1400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3929058" y="628652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3</a:t>
            </a:r>
            <a:endParaRPr lang="ru-RU" sz="14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6715140" y="628652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4</a:t>
            </a:r>
            <a:endParaRPr lang="ru-RU" sz="1400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6858016" y="3143248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5</a:t>
            </a:r>
            <a:endParaRPr lang="ru-RU" sz="1400" b="1" dirty="0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9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0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000"/>
                            </p:stCondLst>
                            <p:childTnLst>
                              <p:par>
                                <p:cTn id="11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18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00"/>
                            </p:stCondLst>
                            <p:childTnLst>
                              <p:par>
                                <p:cTn id="13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000"/>
                            </p:stCondLst>
                            <p:childTnLst>
                              <p:par>
                                <p:cTn id="14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3000"/>
                            </p:stCondLst>
                            <p:childTnLst>
                              <p:par>
                                <p:cTn id="15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1000"/>
                            </p:stCondLst>
                            <p:childTnLst>
                              <p:par>
                                <p:cTn id="168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7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7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000"/>
                            </p:stCondLst>
                            <p:childTnLst>
                              <p:par>
                                <p:cTn id="18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8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2000"/>
                            </p:stCondLst>
                            <p:childTnLst>
                              <p:par>
                                <p:cTn id="19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9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1" grpId="0"/>
      <p:bldP spid="52" grpId="0"/>
      <p:bldP spid="53" grpId="0"/>
      <p:bldP spid="54" grpId="0"/>
      <p:bldP spid="55" grpId="0"/>
      <p:bldP spid="57" grpId="0"/>
      <p:bldP spid="58" grpId="0"/>
      <p:bldP spid="59" grpId="0"/>
      <p:bldP spid="60" grpId="0"/>
      <p:bldP spid="6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702</TotalTime>
  <Words>1433</Words>
  <Application>Microsoft Office PowerPoint</Application>
  <PresentationFormat>Екран (4:3)</PresentationFormat>
  <Paragraphs>270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0" baseType="lpstr"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456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LEGION</cp:lastModifiedBy>
  <cp:revision>93</cp:revision>
  <dcterms:created xsi:type="dcterms:W3CDTF">2010-07-15T10:00:07Z</dcterms:created>
  <dcterms:modified xsi:type="dcterms:W3CDTF">2014-12-30T08:41:08Z</dcterms:modified>
</cp:coreProperties>
</file>