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51412" autoAdjust="0"/>
  </p:normalViewPr>
  <p:slideViewPr>
    <p:cSldViewPr>
      <p:cViewPr varScale="1">
        <p:scale>
          <a:sx n="59" d="100"/>
          <a:sy n="59" d="100"/>
        </p:scale>
        <p:origin x="-31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9A804-F995-4BD0-BDE5-14BBDBF865BA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F78D4-7184-4613-9A90-D5E70CF1C97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3886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Особенности акклиматизации в разных природных  зонах</a:t>
            </a:r>
            <a:endParaRPr lang="ru-RU" dirty="0" smtClean="0"/>
          </a:p>
          <a:p>
            <a:r>
              <a:rPr lang="ru-RU" dirty="0" smtClean="0"/>
              <a:t>Учитель ОБЖ МОБУ </a:t>
            </a:r>
            <a:r>
              <a:rPr lang="ru-RU" dirty="0" err="1" smtClean="0"/>
              <a:t>Новобурейской</a:t>
            </a:r>
            <a:r>
              <a:rPr lang="ru-RU" dirty="0" smtClean="0"/>
              <a:t> СОШ № 3 – </a:t>
            </a:r>
            <a:r>
              <a:rPr lang="ru-RU" dirty="0" err="1" smtClean="0"/>
              <a:t>Л.А.Рогудеева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4950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i="1" u="sng" dirty="0" smtClean="0"/>
              <a:t>Цель  урока</a:t>
            </a:r>
            <a:r>
              <a:rPr lang="ru-RU" b="1" dirty="0" smtClean="0"/>
              <a:t>. </a:t>
            </a:r>
            <a:r>
              <a:rPr lang="ru-RU" dirty="0" smtClean="0"/>
              <a:t>Сформировать у учащихся представление об акклиматизации как о неизбежном процессе, происходящем в организме человека и связанном с приспособлением организма к новым климатическим условиям.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Познакомить с факторами, оказывающими влияние на акклиматизацию человека к новым условиям. </a:t>
            </a:r>
          </a:p>
          <a:p>
            <a:r>
              <a:rPr lang="ru-RU" dirty="0" smtClean="0"/>
              <a:t>Разобрать особенности акклиматизации человека к условиям холодного и жаркого климата. </a:t>
            </a:r>
          </a:p>
          <a:p>
            <a:r>
              <a:rPr lang="ru-RU" dirty="0" smtClean="0"/>
              <a:t>Обсудить общие правила поведения человека в новых климатических условиях для обеспечения его личной безопасности.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0459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Акклиматизация – это определенная перестройка, привыкание к новым климатогеографическим условиям. </a:t>
            </a:r>
            <a:br>
              <a:rPr lang="ru-RU" sz="1200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4356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Акклиматизация  в условиях жаркого климата</a:t>
            </a:r>
            <a:endParaRPr lang="ru-RU" dirty="0" smtClean="0"/>
          </a:p>
          <a:p>
            <a:r>
              <a:rPr lang="ru-RU" dirty="0" smtClean="0"/>
              <a:t> Особенности: - высокая температура или сухость</a:t>
            </a:r>
          </a:p>
          <a:p>
            <a:r>
              <a:rPr lang="ru-RU" dirty="0" smtClean="0"/>
              <a:t>- интенсивное солнечное излучение (ультрафиолетовые лучи)</a:t>
            </a:r>
          </a:p>
          <a:p>
            <a:r>
              <a:rPr lang="ru-RU" dirty="0" smtClean="0"/>
              <a:t> - быстрый загар ( избыток вызывает ожог)</a:t>
            </a:r>
          </a:p>
          <a:p>
            <a:r>
              <a:rPr lang="ru-RU" dirty="0" smtClean="0"/>
              <a:t>(Загар – защитная реакция кожи от солнечных лучей).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5582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Акклиматизация в Северных районах. </a:t>
            </a:r>
          </a:p>
          <a:p>
            <a:r>
              <a:rPr lang="ru-RU" dirty="0" smtClean="0"/>
              <a:t> Зимой – 50 градусов, - 60 градусов</a:t>
            </a:r>
          </a:p>
          <a:p>
            <a:r>
              <a:rPr lang="ru-RU" dirty="0" smtClean="0"/>
              <a:t>- недостаточность солнечных лучей</a:t>
            </a:r>
          </a:p>
          <a:p>
            <a:r>
              <a:rPr lang="ru-RU" dirty="0" smtClean="0"/>
              <a:t>- полярные ночи ( несколько  месяцев)</a:t>
            </a:r>
          </a:p>
          <a:p>
            <a:r>
              <a:rPr lang="ru-RU" dirty="0" smtClean="0"/>
              <a:t>   Летом: полярные дни ( солнце не уходит за горизонт)</a:t>
            </a:r>
          </a:p>
          <a:p>
            <a:r>
              <a:rPr lang="ru-RU" dirty="0" smtClean="0"/>
              <a:t>   Влияние на здоровье: - отрицательное</a:t>
            </a:r>
          </a:p>
          <a:p>
            <a:pPr>
              <a:buNone/>
            </a:pPr>
            <a:r>
              <a:rPr lang="ru-RU" dirty="0" smtClean="0"/>
              <a:t> - чрезмерная утомляемость</a:t>
            </a:r>
          </a:p>
          <a:p>
            <a:pPr>
              <a:buNone/>
            </a:pPr>
            <a:r>
              <a:rPr lang="ru-RU" dirty="0" smtClean="0"/>
              <a:t> - непреодолимая сонливость</a:t>
            </a:r>
          </a:p>
          <a:p>
            <a:pPr>
              <a:buNone/>
            </a:pPr>
            <a:r>
              <a:rPr lang="ru-RU" dirty="0" smtClean="0"/>
              <a:t>  - бессонница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0951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Акклиматизация в горной местности</a:t>
            </a:r>
          </a:p>
          <a:p>
            <a:r>
              <a:rPr lang="ru-RU" dirty="0" smtClean="0"/>
              <a:t> - горная болезнь      </a:t>
            </a:r>
          </a:p>
          <a:p>
            <a:r>
              <a:rPr lang="ru-RU" dirty="0" smtClean="0"/>
              <a:t> - чем выше, тем ниже давление воздуха.   </a:t>
            </a:r>
          </a:p>
          <a:p>
            <a:r>
              <a:rPr lang="ru-RU" dirty="0" smtClean="0"/>
              <a:t>         - уменьшение кислорода</a:t>
            </a:r>
          </a:p>
          <a:p>
            <a:r>
              <a:rPr lang="ru-RU" dirty="0" smtClean="0"/>
              <a:t>       - интенсивное солнечное излучение.</a:t>
            </a:r>
          </a:p>
          <a:p>
            <a:r>
              <a:rPr lang="ru-RU" b="1" dirty="0" smtClean="0"/>
              <a:t>Высота: </a:t>
            </a:r>
            <a:r>
              <a:rPr lang="ru-RU" dirty="0" smtClean="0"/>
              <a:t>1500 м. – 3000 м. (небольшая кислородная недостаточность)</a:t>
            </a:r>
          </a:p>
          <a:p>
            <a:r>
              <a:rPr lang="ru-RU" dirty="0" smtClean="0"/>
              <a:t>              Дыхание учащенно, кровообращение – усиленное.</a:t>
            </a:r>
          </a:p>
          <a:p>
            <a:r>
              <a:rPr lang="ru-RU" dirty="0" smtClean="0"/>
              <a:t>              3000 м. и выше – кислородное голодание</a:t>
            </a:r>
          </a:p>
          <a:p>
            <a:r>
              <a:rPr lang="ru-RU" b="1" dirty="0" smtClean="0"/>
              <a:t>              Симптомы</a:t>
            </a:r>
            <a:r>
              <a:rPr lang="ru-RU" dirty="0" smtClean="0"/>
              <a:t> (признаки) тяжесть в голове,</a:t>
            </a:r>
          </a:p>
          <a:p>
            <a:r>
              <a:rPr lang="ru-RU" dirty="0" smtClean="0"/>
              <a:t>              - головная боль, низкая работоспособность,</a:t>
            </a:r>
          </a:p>
          <a:p>
            <a:r>
              <a:rPr lang="ru-RU" dirty="0" smtClean="0"/>
              <a:t>              - нарушение координации движения</a:t>
            </a:r>
          </a:p>
          <a:p>
            <a:r>
              <a:rPr lang="ru-RU" dirty="0" smtClean="0"/>
              <a:t>             - одышка</a:t>
            </a:r>
          </a:p>
          <a:p>
            <a:r>
              <a:rPr lang="ru-RU" dirty="0" smtClean="0"/>
              <a:t>             - кожа бледная или красная</a:t>
            </a:r>
          </a:p>
          <a:p>
            <a:r>
              <a:rPr lang="ru-RU" b="1" dirty="0" smtClean="0"/>
              <a:t>Правила</a:t>
            </a:r>
            <a:r>
              <a:rPr lang="ru-RU" dirty="0" smtClean="0"/>
              <a:t>: подниматься постепенно медленно</a:t>
            </a:r>
          </a:p>
          <a:p>
            <a:r>
              <a:rPr lang="ru-RU" dirty="0" smtClean="0"/>
              <a:t>                 Периодический отдых</a:t>
            </a:r>
          </a:p>
          <a:p>
            <a:r>
              <a:rPr lang="ru-RU" dirty="0" smtClean="0"/>
              <a:t>                Питание + витамин 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249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Питание тоже влияет на состояние человека в период адаптации</a:t>
            </a:r>
          </a:p>
          <a:p>
            <a:r>
              <a:rPr lang="ru-RU" dirty="0" smtClean="0"/>
              <a:t>Смена часового пояса.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7341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Заполни таблицу.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F78D4-7184-4613-9A90-D5E70CF1C976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375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C3938-8A2E-4EF8-8E8D-6D8DEAD5DA1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акклиматизации в разных природных  зонах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786322"/>
            <a:ext cx="3686156" cy="1466848"/>
          </a:xfrm>
        </p:spPr>
        <p:txBody>
          <a:bodyPr/>
          <a:lstStyle/>
          <a:p>
            <a:r>
              <a:rPr lang="ru-RU" dirty="0" smtClean="0"/>
              <a:t>Учитель ОБЖ МОБУ </a:t>
            </a:r>
            <a:r>
              <a:rPr lang="ru-RU" dirty="0" err="1" smtClean="0"/>
              <a:t>Новобурейской</a:t>
            </a:r>
            <a:r>
              <a:rPr lang="ru-RU" dirty="0" smtClean="0"/>
              <a:t> СОШ № 3 – </a:t>
            </a:r>
            <a:r>
              <a:rPr lang="ru-RU" dirty="0" err="1" smtClean="0"/>
              <a:t>Л.А.Рогудеева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u="sng" dirty="0" smtClean="0"/>
              <a:t>Цель  урока</a:t>
            </a:r>
            <a:r>
              <a:rPr lang="ru-RU" b="1" dirty="0" smtClean="0"/>
              <a:t>. </a:t>
            </a:r>
            <a:r>
              <a:rPr lang="ru-RU" dirty="0" smtClean="0"/>
              <a:t>Сформировать у учащихся представление об акклиматизации как о неизбежном процессе, происходящем в организме человека и связанном с приспособлением организма к новым климатическим условиям.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Познакомить с факторами, оказывающими влияние на акклиматизацию человека к новым условиям. </a:t>
            </a:r>
          </a:p>
          <a:p>
            <a:r>
              <a:rPr lang="ru-RU" dirty="0" smtClean="0"/>
              <a:t>Разобрать особенности акклиматизации человека к условиям холодного и жаркого климата. </a:t>
            </a:r>
          </a:p>
          <a:p>
            <a:r>
              <a:rPr lang="ru-RU" dirty="0" smtClean="0"/>
              <a:t>Обсудить общие правила поведения человека в новых климатических условиях для обеспечения его личной безопасности.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Акклиматизация – это определенная перестройка, привыкание к новым климатогеографическим условиям. </a:t>
            </a:r>
            <a:br>
              <a:rPr lang="ru-RU" sz="3100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4191003" cy="314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5043510"/>
          </a:xfrm>
        </p:spPr>
        <p:txBody>
          <a:bodyPr>
            <a:normAutofit/>
          </a:bodyPr>
          <a:lstStyle/>
          <a:p>
            <a:r>
              <a:rPr lang="ru-RU" dirty="0" smtClean="0"/>
              <a:t> Особенности: - высокая температура или сухость</a:t>
            </a:r>
          </a:p>
          <a:p>
            <a:r>
              <a:rPr lang="ru-RU" dirty="0" smtClean="0"/>
              <a:t>- интенсивное солнечное излучение (ультрафиолетовые лучи)</a:t>
            </a:r>
          </a:p>
          <a:p>
            <a:r>
              <a:rPr lang="ru-RU" dirty="0" smtClean="0"/>
              <a:t> - быстрый загар ( избыток вызывает ожог)</a:t>
            </a:r>
          </a:p>
          <a:p>
            <a:r>
              <a:rPr lang="ru-RU" dirty="0" smtClean="0"/>
              <a:t>(Загар – защитная реакция кожи от солнечных лучей).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Акклиматизация  в условиях жаркого </a:t>
            </a:r>
            <a:r>
              <a:rPr lang="ru-RU" b="1" dirty="0" smtClean="0"/>
              <a:t>климата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357694"/>
            <a:ext cx="315693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6863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Зимой – 50 градусов, - 60 градусов</a:t>
            </a:r>
          </a:p>
          <a:p>
            <a:r>
              <a:rPr lang="ru-RU" dirty="0" smtClean="0"/>
              <a:t>- недостаточность солнечных лучей</a:t>
            </a:r>
          </a:p>
          <a:p>
            <a:r>
              <a:rPr lang="ru-RU" dirty="0" smtClean="0"/>
              <a:t>- полярные ночи ( несколько  месяцев)</a:t>
            </a:r>
          </a:p>
          <a:p>
            <a:r>
              <a:rPr lang="ru-RU" dirty="0" smtClean="0"/>
              <a:t>   Летом: полярные дни ( солнце не уходит за горизонт)</a:t>
            </a:r>
          </a:p>
          <a:p>
            <a:r>
              <a:rPr lang="ru-RU" dirty="0" smtClean="0"/>
              <a:t>   Влияние на здоровье: - отрицательное</a:t>
            </a:r>
          </a:p>
          <a:p>
            <a:pPr>
              <a:buNone/>
            </a:pPr>
            <a:r>
              <a:rPr lang="ru-RU" dirty="0" smtClean="0"/>
              <a:t> - чрезмерная утомляемость</a:t>
            </a:r>
          </a:p>
          <a:p>
            <a:pPr>
              <a:buNone/>
            </a:pPr>
            <a:r>
              <a:rPr lang="ru-RU" dirty="0" smtClean="0"/>
              <a:t> - непреодолимая сонливость</a:t>
            </a:r>
          </a:p>
          <a:p>
            <a:pPr>
              <a:buNone/>
            </a:pPr>
            <a:r>
              <a:rPr lang="ru-RU" dirty="0" smtClean="0"/>
              <a:t>  - бессонница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Акклиматизация в Северных районах.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4894" y="1500174"/>
            <a:ext cx="396480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- горная болезнь      </a:t>
            </a:r>
          </a:p>
          <a:p>
            <a:r>
              <a:rPr lang="ru-RU" dirty="0" smtClean="0"/>
              <a:t> - чем выше, тем ниже давление воздуха.   </a:t>
            </a:r>
          </a:p>
          <a:p>
            <a:r>
              <a:rPr lang="ru-RU" dirty="0" smtClean="0"/>
              <a:t>         - уменьшение кислорода</a:t>
            </a:r>
          </a:p>
          <a:p>
            <a:r>
              <a:rPr lang="ru-RU" dirty="0" smtClean="0"/>
              <a:t>       - интенсивное солнечное излучение.</a:t>
            </a:r>
          </a:p>
          <a:p>
            <a:r>
              <a:rPr lang="ru-RU" b="1" dirty="0" smtClean="0"/>
              <a:t>Высота: </a:t>
            </a:r>
            <a:r>
              <a:rPr lang="ru-RU" dirty="0" smtClean="0"/>
              <a:t>1500 м. – 3000 м. (небольшая кислородная недостаточность)</a:t>
            </a:r>
          </a:p>
          <a:p>
            <a:r>
              <a:rPr lang="ru-RU" dirty="0" smtClean="0"/>
              <a:t>              Дыхание учащенно, кровообращение – усиленное.</a:t>
            </a:r>
          </a:p>
          <a:p>
            <a:r>
              <a:rPr lang="ru-RU" dirty="0" smtClean="0"/>
              <a:t>              3000 м. и выше – кислородное голодание</a:t>
            </a:r>
          </a:p>
          <a:p>
            <a:r>
              <a:rPr lang="ru-RU" b="1" dirty="0" smtClean="0"/>
              <a:t>              Симптомы</a:t>
            </a:r>
            <a:r>
              <a:rPr lang="ru-RU" dirty="0" smtClean="0"/>
              <a:t> (признаки) тяжесть в голове,</a:t>
            </a:r>
          </a:p>
          <a:p>
            <a:r>
              <a:rPr lang="ru-RU" dirty="0" smtClean="0"/>
              <a:t>              - головная боль, низкая работоспособность,</a:t>
            </a:r>
          </a:p>
          <a:p>
            <a:r>
              <a:rPr lang="ru-RU" dirty="0" smtClean="0"/>
              <a:t>              - нарушение координации движения</a:t>
            </a:r>
          </a:p>
          <a:p>
            <a:r>
              <a:rPr lang="ru-RU" dirty="0" smtClean="0"/>
              <a:t>             - одышка</a:t>
            </a:r>
          </a:p>
          <a:p>
            <a:r>
              <a:rPr lang="ru-RU" dirty="0" smtClean="0"/>
              <a:t>             - кожа бледная или красная</a:t>
            </a:r>
          </a:p>
          <a:p>
            <a:r>
              <a:rPr lang="ru-RU" b="1" dirty="0" smtClean="0"/>
              <a:t>Правила</a:t>
            </a:r>
            <a:r>
              <a:rPr lang="ru-RU" dirty="0" smtClean="0"/>
              <a:t>: подниматься постепенно медленно</a:t>
            </a:r>
          </a:p>
          <a:p>
            <a:r>
              <a:rPr lang="ru-RU" dirty="0" smtClean="0"/>
              <a:t>                 Периодический отдых</a:t>
            </a:r>
          </a:p>
          <a:p>
            <a:r>
              <a:rPr lang="ru-RU" dirty="0" smtClean="0"/>
              <a:t>                Питание + витамин С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Акклиматизация в горной местности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429132"/>
            <a:ext cx="29403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Питание тоже влияет на состояние человека в период адаптации</a:t>
            </a:r>
          </a:p>
          <a:p>
            <a:r>
              <a:rPr lang="ru-RU" dirty="0" smtClean="0"/>
              <a:t>Смена часового пояса.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571614"/>
          <a:ext cx="8253766" cy="482811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26452"/>
                <a:gridCol w="4127314"/>
              </a:tblGrid>
              <a:tr h="1132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 b="1" dirty="0">
                          <a:latin typeface="Bookman Old Style" pitchFamily="18" charset="0"/>
                        </a:rPr>
                        <a:t>Фактор </a:t>
                      </a:r>
                      <a:endParaRPr lang="ru-RU" sz="1800" b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 b="1" dirty="0">
                          <a:latin typeface="Bookman Old Style" pitchFamily="18" charset="0"/>
                        </a:rPr>
                        <a:t>Влияние фактора на организм человека</a:t>
                      </a:r>
                      <a:endParaRPr lang="ru-RU" sz="1800" b="1" dirty="0"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5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/>
                        <a:t>Пониженное атмосферное давление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2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 dirty="0"/>
                        <a:t>Потеря влаги из организма при дыхании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2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/>
                        <a:t>Жесткое ультрафиолетовое излучение солнца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5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743325" algn="l"/>
                        </a:tabLst>
                      </a:pPr>
                      <a:r>
                        <a:rPr lang="ru-RU" sz="2000" dirty="0"/>
                        <a:t>Возможно обморожение и замерзание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 таблицу.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oolpresentation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10165961</Template>
  <TotalTime>20</TotalTime>
  <Words>645</Words>
  <Application>Microsoft Office PowerPoint</Application>
  <PresentationFormat>Екран (4:3)</PresentationFormat>
  <Paragraphs>106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schoolpresentation</vt:lpstr>
      <vt:lpstr>Особенности акклиматизации в разных природных  зонах</vt:lpstr>
      <vt:lpstr>Презентація PowerPoint</vt:lpstr>
      <vt:lpstr>Акклиматизация – это определенная перестройка, привыкание к новым климатогеографическим условиям.  </vt:lpstr>
      <vt:lpstr>Акклиматизация  в условиях жаркого климата</vt:lpstr>
      <vt:lpstr>Акклиматизация в Северных районах. </vt:lpstr>
      <vt:lpstr>Акклиматизация в горной местности</vt:lpstr>
      <vt:lpstr> </vt:lpstr>
      <vt:lpstr>Заполни таблицу.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акклиматизации в разных природных  зонах</dc:title>
  <dc:creator>User</dc:creator>
  <cp:lastModifiedBy>LEGION</cp:lastModifiedBy>
  <cp:revision>11</cp:revision>
  <dcterms:created xsi:type="dcterms:W3CDTF">2012-10-01T05:11:47Z</dcterms:created>
  <dcterms:modified xsi:type="dcterms:W3CDTF">2014-12-30T12:21:02Z</dcterms:modified>
</cp:coreProperties>
</file>