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0" r:id="rId3"/>
    <p:sldId id="262" r:id="rId4"/>
    <p:sldId id="261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6" autoAdjust="0"/>
    <p:restoredTop sz="57010" autoAdjust="0"/>
  </p:normalViewPr>
  <p:slideViewPr>
    <p:cSldViewPr>
      <p:cViewPr varScale="1">
        <p:scale>
          <a:sx n="64" d="100"/>
          <a:sy n="64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6ACCC-D95F-45A1-B048-B38BC145BD8F}" type="datetimeFigureOut">
              <a:rPr lang="uk-UA" smtClean="0"/>
              <a:t>12.01.2015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AAC4C-F33E-4C04-A5CE-683197FE84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7449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Николай Коперник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AAC4C-F33E-4C04-A5CE-683197FE842F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545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Польский астроном и создатель гелиоцентрической системы Николай Коперник был разносторонним ученым. Помимо астрономии, которая интересовала его больше всего, он занимался переводами трудов византийских авторов, был известным государственным деятелем и врачом.</a:t>
            </a:r>
            <a:r>
              <a:rPr lang="ru-RU" sz="1000" dirty="0" smtClean="0">
                <a:solidFill>
                  <a:schemeClr val="tx1"/>
                </a:solidFill>
              </a:rPr>
              <a:t/>
            </a:r>
            <a:br>
              <a:rPr lang="ru-RU" sz="1000" dirty="0" smtClean="0">
                <a:solidFill>
                  <a:schemeClr val="tx1"/>
                </a:solidFill>
              </a:rPr>
            </a:br>
            <a:endParaRPr lang="ru-RU" sz="1000" dirty="0" smtClean="0">
              <a:solidFill>
                <a:schemeClr val="tx1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AAC4C-F33E-4C04-A5CE-683197FE842F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8467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chemeClr val="tx2"/>
                </a:solidFill>
              </a:rPr>
              <a:t>Образование</a:t>
            </a:r>
          </a:p>
          <a:p>
            <a:r>
              <a:rPr lang="ru-RU" dirty="0" smtClean="0"/>
              <a:t>Николай Коперник родился 19 февраля 1473 года в польском городе </a:t>
            </a:r>
            <a:r>
              <a:rPr lang="ru-RU" dirty="0" err="1" smtClean="0"/>
              <a:t>Торуни</a:t>
            </a:r>
            <a:r>
              <a:rPr lang="ru-RU" dirty="0" smtClean="0"/>
              <a:t>, его отец был купцом, приехавшем из Германии. Будущий ученый рано осиротел, он воспитывался в доме своего дяди, епископа и известного польского гуманиста Лукаша </a:t>
            </a:r>
            <a:r>
              <a:rPr lang="ru-RU" dirty="0" err="1" smtClean="0"/>
              <a:t>Ваченроде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В 1490 году Коперник закончил </a:t>
            </a:r>
            <a:r>
              <a:rPr lang="ru-RU" dirty="0" err="1" smtClean="0"/>
              <a:t>Краковский</a:t>
            </a:r>
            <a:r>
              <a:rPr lang="ru-RU" dirty="0" smtClean="0"/>
              <a:t> университет, после чего стал каноником собора в рыбачьем городке </a:t>
            </a:r>
            <a:r>
              <a:rPr lang="ru-RU" dirty="0" err="1" smtClean="0"/>
              <a:t>Фромборке</a:t>
            </a:r>
            <a:r>
              <a:rPr lang="ru-RU" dirty="0" smtClean="0"/>
              <a:t>. В 1496 году он отправился в длительное путешествие по Италии. Коперник прошел обучение в университетах Болоньи, </a:t>
            </a:r>
            <a:r>
              <a:rPr lang="ru-RU" dirty="0" err="1" smtClean="0"/>
              <a:t>Феррары</a:t>
            </a:r>
            <a:r>
              <a:rPr lang="ru-RU" dirty="0" smtClean="0"/>
              <a:t> и Падуи, изучал медицину и церковное право, стал магистром искусств. В Болонье молодой ученый заинтересовался астрономией, что определило его судьбу.</a:t>
            </a:r>
          </a:p>
          <a:p>
            <a:r>
              <a:rPr lang="ru-RU" dirty="0" smtClean="0"/>
              <a:t>В 1503 году Николай Коперник вернулся на родину всесторонне образованным человеком, сначала он поселился в </a:t>
            </a:r>
            <a:r>
              <a:rPr lang="ru-RU" dirty="0" err="1" smtClean="0"/>
              <a:t>Лидзбарке</a:t>
            </a:r>
            <a:r>
              <a:rPr lang="ru-RU" dirty="0" smtClean="0"/>
              <a:t>, где служил секретарем своего дяди. После смерти дяди Коперник переехал в </a:t>
            </a:r>
            <a:r>
              <a:rPr lang="ru-RU" dirty="0" err="1" smtClean="0"/>
              <a:t>Фромборк</a:t>
            </a:r>
            <a:r>
              <a:rPr lang="ru-RU" dirty="0" smtClean="0"/>
              <a:t>, где занимался исследованиями до конца своей жизни.</a:t>
            </a:r>
            <a:r>
              <a:rPr lang="ru-RU" sz="900" dirty="0" smtClean="0"/>
              <a:t/>
            </a:r>
            <a:br>
              <a:rPr lang="ru-RU" sz="900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AAC4C-F33E-4C04-A5CE-683197FE842F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639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 smtClean="0">
                <a:solidFill>
                  <a:schemeClr val="tx2"/>
                </a:solidFill>
              </a:rPr>
              <a:t>Общественная деятельность</a:t>
            </a:r>
            <a:br>
              <a:rPr lang="ru-RU" sz="1800" b="1" dirty="0" smtClean="0">
                <a:solidFill>
                  <a:schemeClr val="tx2"/>
                </a:solidFill>
              </a:rPr>
            </a:br>
            <a:endParaRPr lang="ru-RU" sz="1800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Николай Коперник активно принимал участие в управлении областью, в которой жил. Он ведал хозяйственными и финансовыми делами, боролся за ее независимость. Среди современников Коперник был известен как государственный деятель, талантливый врач и знаток астрономии.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Когда Лютеранский собор организовал комиссию по реформе календаря, Коперника пригласили в Рим. Ученый доказал преждевременность такой реформы, поскольку в то время еще не была точно известна продолжительность года.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AAC4C-F33E-4C04-A5CE-683197FE842F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3239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>
                <a:solidFill>
                  <a:schemeClr val="tx2"/>
                </a:solidFill>
              </a:rPr>
              <a:t>Астрономические наблюдения и гелиоцентрическая теория</a:t>
            </a:r>
            <a:endParaRPr lang="ru-RU" sz="1600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Создание гелиоцентрической системы было результатом многолетнего труда Николая Коперника. Около полутора тысячелетий существовала система устройства мира, предложенная древнегреческим ученым </a:t>
            </a:r>
            <a:r>
              <a:rPr lang="ru-RU" dirty="0" err="1" smtClean="0"/>
              <a:t>Клавдием</a:t>
            </a:r>
            <a:r>
              <a:rPr lang="ru-RU" dirty="0" smtClean="0"/>
              <a:t> Птолемеем. Считалось, что Земля находится в центре Вселенной, а другие планеты и Солнце вращаются вокруг нее. Данная теория не могла объяснить многие явления, которые наблюдали астрономы, однако она хорошо согласовывалась с учением католической церкви.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AAC4C-F33E-4C04-A5CE-683197FE842F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4392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4000" b="1" kern="1200" cap="none" baseline="0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Коперник наблюдал за движением небесных тел и пришел к выводу, что </a:t>
            </a:r>
            <a:r>
              <a:rPr lang="ru-RU" dirty="0" err="1" smtClean="0"/>
              <a:t>птолемеевская</a:t>
            </a:r>
            <a:r>
              <a:rPr lang="ru-RU" dirty="0" smtClean="0"/>
              <a:t> теория неверна. Для того чтобы доказать, что все планеты вращаются вокруг Солнца, а Земля — лишь одна из них, Коперником были проведены сложные математические расчеты и потрачено более 30 лет упорных трудов. Хотя ученый ошибочно полагал, что все звезды неподвижны и находятся на поверхности огромной сферы, ему удалось объяснить видимое движение Солнца и вращение небесного свода.</a:t>
            </a:r>
          </a:p>
          <a:p>
            <a:r>
              <a:rPr lang="ru-RU" dirty="0" smtClean="0"/>
              <a:t>Результаты наблюдений были обобщены в труде Николая Коперника «Об обращении небесных сфер», опубликованном в 1543 году. В нем он развил новые философские идеи и сосредоточил внимание на усовершенствовании математической теории, описывавшей движение небесных тел. Революционный характер взглядов ученого был осознан католической церковью позднее, когда в 1616 году его труд был внесен в «Индекс запрещенных книг».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AAC4C-F33E-4C04-A5CE-683197FE842F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0655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Цитаты</a:t>
            </a:r>
          </a:p>
          <a:p>
            <a:r>
              <a:rPr lang="ru-RU" dirty="0" smtClean="0"/>
              <a:t>«Я думаю, что тяжесть есть не что иное, как некоторое стремление, которым божественный Зодчий одарил частицы материи, чтобы они соединялись в форме шара. Этим свойством, вероятно, обладают Солнце, Луна и планеты; ему эти светила обязаны своей шаровидной формой»</a:t>
            </a:r>
          </a:p>
          <a:p>
            <a:r>
              <a:rPr lang="ru-RU" dirty="0" smtClean="0"/>
              <a:t>«Философы ввиду необычного совершенства неба называли его видимым божеством. Поэтому, если оценивать достоинства наук в зависимости от того предмета, который они исследуют, наиболее выдающейся будет астрономия. Сама она, являющаяся бесспорно главой благородных наук и наиболее достойным занятием свободного человека, опирается почти на все математические науки»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AAC4C-F33E-4C04-A5CE-683197FE842F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4721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Спасибо за внимание!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AAC4C-F33E-4C04-A5CE-683197FE842F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5498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B6705-BD05-4E3E-9D56-2BE6E9E1F2B3}" type="datetime1">
              <a:rPr lang="ru-RU" smtClean="0"/>
              <a:t>12.01.2015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E18C-64C0-4A93-B764-FB5D8DEF69F3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F8C2-AE91-4BC9-A760-58BA64A90772}" type="datetime1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E18C-64C0-4A93-B764-FB5D8DEF69F3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2BBB-CCD2-4D83-AAA4-4BA423CFA5F0}" type="datetime1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E18C-64C0-4A93-B764-FB5D8DEF69F3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89E8-5802-46DD-9345-C82A6F4A68C9}" type="datetime1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E18C-64C0-4A93-B764-FB5D8DEF69F3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7F68-1CE3-4852-B251-81F0D7786F73}" type="datetime1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EB8E18C-64C0-4A93-B764-FB5D8DEF69F3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BC59-2C87-4E4E-8345-D0CEBB81DD82}" type="datetime1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E18C-64C0-4A93-B764-FB5D8DEF69F3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48343-6851-41F6-87FE-0F75D3AFB03F}" type="datetime1">
              <a:rPr lang="ru-RU" smtClean="0"/>
              <a:t>12.01.2015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E18C-64C0-4A93-B764-FB5D8DEF69F3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959D-F077-4763-807C-468000288630}" type="datetime1">
              <a:rPr lang="ru-RU" smtClean="0"/>
              <a:t>12.01.2015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E18C-64C0-4A93-B764-FB5D8DEF69F3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69B3-874C-4EB2-A755-31DE28F60BA2}" type="datetime1">
              <a:rPr lang="ru-RU" smtClean="0"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E18C-64C0-4A93-B764-FB5D8DEF69F3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3A77-B21D-4850-9568-169AD93AAF42}" type="datetime1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E18C-64C0-4A93-B764-FB5D8DEF69F3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EE64-C2EA-421E-AA87-B6769FC168E8}" type="datetime1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E18C-64C0-4A93-B764-FB5D8DEF69F3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374F89-36F8-41AA-9FD1-243ACBCCCB19}" type="datetime1">
              <a:rPr lang="ru-RU" smtClean="0"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B8E18C-64C0-4A93-B764-FB5D8DEF69F3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Николай Коперник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Польский астроном и создатель гелиоцентрической системы Николай Коперник был разносторонним ученым. Помимо астрономии, которая интересовала его больше всего, он занимался переводами трудов византийских авторов, был известным государственным деятелем и врачом.</a:t>
            </a:r>
            <a:r>
              <a:rPr lang="ru-RU" sz="1100" dirty="0" smtClean="0">
                <a:solidFill>
                  <a:schemeClr val="tx1"/>
                </a:solidFill>
              </a:rPr>
              <a:t/>
            </a:r>
            <a:br>
              <a:rPr lang="ru-RU" sz="1100" dirty="0" smtClean="0">
                <a:solidFill>
                  <a:schemeClr val="tx1"/>
                </a:solidFill>
              </a:rPr>
            </a:br>
            <a:endParaRPr lang="ru-RU" sz="11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opernicu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14612" y="1364920"/>
            <a:ext cx="4000528" cy="5493079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413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Образование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714356"/>
            <a:ext cx="3008313" cy="541180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Николай Коперник родился 19 февраля 1473 года в польском городе </a:t>
            </a:r>
            <a:r>
              <a:rPr lang="ru-RU" dirty="0" err="1" smtClean="0"/>
              <a:t>Торуни</a:t>
            </a:r>
            <a:r>
              <a:rPr lang="ru-RU" dirty="0" smtClean="0"/>
              <a:t>, его отец был купцом, приехавшем из Германии. Будущий ученый рано осиротел, он воспитывался в доме своего дяди, епископа и известного польского гуманиста Лукаша </a:t>
            </a:r>
            <a:r>
              <a:rPr lang="ru-RU" dirty="0" err="1" smtClean="0"/>
              <a:t>Ваченроде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В 1490 году Коперник закончил </a:t>
            </a:r>
            <a:r>
              <a:rPr lang="ru-RU" dirty="0" err="1" smtClean="0"/>
              <a:t>Краковский</a:t>
            </a:r>
            <a:r>
              <a:rPr lang="ru-RU" dirty="0" smtClean="0"/>
              <a:t> университет, после чего стал каноником собора в рыбачьем городке </a:t>
            </a:r>
            <a:r>
              <a:rPr lang="ru-RU" dirty="0" err="1" smtClean="0"/>
              <a:t>Фромборке</a:t>
            </a:r>
            <a:r>
              <a:rPr lang="ru-RU" dirty="0" smtClean="0"/>
              <a:t>. В 1496 году он отправился в длительное путешествие по Италии. Коперник прошел обучение в университетах Болоньи, </a:t>
            </a:r>
            <a:r>
              <a:rPr lang="ru-RU" dirty="0" err="1" smtClean="0"/>
              <a:t>Феррары</a:t>
            </a:r>
            <a:r>
              <a:rPr lang="ru-RU" dirty="0" smtClean="0"/>
              <a:t> и Падуи, изучал медицину и церковное право, стал магистром искусств. В Болонье молодой ученый заинтересовался астрономией, что определило его судьбу.</a:t>
            </a:r>
          </a:p>
          <a:p>
            <a:r>
              <a:rPr lang="ru-RU" dirty="0" smtClean="0"/>
              <a:t>В 1503 году Николай Коперник вернулся на родину всесторонне образованным человеком, сначала он поселился в </a:t>
            </a:r>
            <a:r>
              <a:rPr lang="ru-RU" dirty="0" err="1" smtClean="0"/>
              <a:t>Лидзбарке</a:t>
            </a:r>
            <a:r>
              <a:rPr lang="ru-RU" dirty="0" smtClean="0"/>
              <a:t>, где служил секретарем своего дяди. После смерти дяди Коперник переехал в </a:t>
            </a:r>
            <a:r>
              <a:rPr lang="ru-RU" dirty="0" err="1" smtClean="0"/>
              <a:t>Фромборк</a:t>
            </a:r>
            <a:r>
              <a:rPr lang="ru-RU" dirty="0" smtClean="0"/>
              <a:t>, где занимался исследованиями до конца своей жизни.</a:t>
            </a:r>
            <a:r>
              <a:rPr lang="ru-RU" sz="1000" dirty="0" smtClean="0"/>
              <a:t/>
            </a:r>
            <a:br>
              <a:rPr lang="ru-RU" sz="1000" dirty="0" smtClean="0"/>
            </a:br>
            <a:endParaRPr lang="ru-RU" dirty="0"/>
          </a:p>
        </p:txBody>
      </p:sp>
      <p:pic>
        <p:nvPicPr>
          <p:cNvPr id="5" name="Содержимое 4" descr="Jan_Matejko-Astronomer_Copernicus-Conversation_with_God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428992" y="714356"/>
            <a:ext cx="5715008" cy="4575456"/>
          </a:xfrm>
        </p:spPr>
      </p:pic>
      <p:sp>
        <p:nvSpPr>
          <p:cNvPr id="6" name="TextBox 5"/>
          <p:cNvSpPr txBox="1"/>
          <p:nvPr/>
        </p:nvSpPr>
        <p:spPr>
          <a:xfrm>
            <a:off x="3857620" y="5929330"/>
            <a:ext cx="4714908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Коперник. Беседа с Богом. </a:t>
            </a:r>
            <a:r>
              <a:rPr lang="ru-RU" dirty="0" smtClean="0"/>
              <a:t>Картина Яна </a:t>
            </a:r>
            <a:r>
              <a:rPr lang="ru-RU" dirty="0"/>
              <a:t>Матейко, 1872.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Общественная деятельность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Николай Коперник активно принимал участие в управлении областью, в которой жил. Он ведал хозяйственными и финансовыми делами, боролся за ее независимость. Среди современников Коперник был известен как государственный деятель, талантливый врач и знаток астрономии.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Когда Лютеранский собор организовал комиссию по реформе календаря, Коперника пригласили в Рим. Ученый доказал преждевременность такой реформы, поскольку в то время еще не была точно известна продолжительность года.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0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936007" y="273050"/>
            <a:ext cx="4389835" cy="5853113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143510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>
                <a:solidFill>
                  <a:schemeClr val="tx2"/>
                </a:solidFill>
              </a:rPr>
              <a:t>Астрономические наблюдения и гелиоцентрическая теория</a:t>
            </a:r>
            <a:endParaRPr lang="ru-RU" sz="18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Создание гелиоцентрической системы было результатом многолетнего труда Николая Коперника. Около полутора тысячелетий существовала система устройства мира, предложенная древнегреческим ученым </a:t>
            </a:r>
            <a:r>
              <a:rPr lang="ru-RU" dirty="0" err="1" smtClean="0"/>
              <a:t>Клавдием</a:t>
            </a:r>
            <a:r>
              <a:rPr lang="ru-RU" dirty="0" smtClean="0"/>
              <a:t> Птолемеем. Считалось, что Земля находится в центре Вселенной, а другие планеты и Солнце вращаются вокруг нее. Данная теория не могла объяснить многие явления, которые наблюдали астрономы, однако она хорошо согласовывалась с учением католической церкви.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1a2bb741c62fb71821fd652de10108c6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575050" y="643731"/>
            <a:ext cx="5111750" cy="5111750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290"/>
            <a:ext cx="3008313" cy="591187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Коперник наблюдал за движением небесных тел и пришел к выводу, что </a:t>
            </a:r>
            <a:r>
              <a:rPr lang="ru-RU" dirty="0" err="1" smtClean="0"/>
              <a:t>птолемеевская</a:t>
            </a:r>
            <a:r>
              <a:rPr lang="ru-RU" dirty="0" smtClean="0"/>
              <a:t> теория неверна. Для того чтобы доказать, что все планеты вращаются вокруг Солнца, а Земля — лишь одна из них, Коперником были проведены сложные математические расчеты и потрачено более 30 лет упорных трудов. Хотя ученый ошибочно полагал, что все звезды неподвижны и находятся на поверхности огромной сферы, ему удалось объяснить видимое движение Солнца и вращение небесного свода.</a:t>
            </a:r>
          </a:p>
          <a:p>
            <a:r>
              <a:rPr lang="ru-RU" dirty="0" smtClean="0"/>
              <a:t>Результаты наблюдений были обобщены в труде Николая Коперника «Об обращении небесных сфер», опубликованном в 1543 году. В нем он развил новые философские идеи и сосредоточил внимание на усовершенствовании математической теории, описывавшей движение небесных тел. Революционный характер взглядов ученого был осознан католической церковью позднее, когда в 1616 году его труд был внесен в «Индекс запрещенных книг».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aad8e9cc59022c5c377d299b345158ba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673475" y="814546"/>
            <a:ext cx="4914900" cy="477012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Цитаты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«Я думаю, что тяжесть есть не что иное, как некоторое стремление, которым божественный Зодчий одарил частицы материи, чтобы они соединялись в форме шара. Этим свойством, вероятно, обладают Солнце, Луна и планеты; ему эти светила обязаны своей шаровидной формой»</a:t>
            </a:r>
          </a:p>
          <a:p>
            <a:r>
              <a:rPr lang="ru-RU" dirty="0" smtClean="0"/>
              <a:t>«Философы ввиду необычного совершенства неба называли его видимым божеством. Поэтому, если оценивать достоинства наук в зависимости от того предмета, который они исследуют, наиболее выдающейся будет астрономия. Сама она, являющаяся бесспорно главой благородных наук и наиболее достойным занятием свободного человека, опирается почти на все математические науки»</a:t>
            </a:r>
          </a:p>
          <a:p>
            <a:endParaRPr lang="ru-RU" dirty="0"/>
          </a:p>
        </p:txBody>
      </p:sp>
      <p:pic>
        <p:nvPicPr>
          <p:cNvPr id="5" name="Содержимое 4" descr="Death_of_Nicolaus_Copernicus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447710" y="1142984"/>
            <a:ext cx="5696290" cy="4429156"/>
          </a:xfrm>
        </p:spPr>
      </p:pic>
      <p:sp>
        <p:nvSpPr>
          <p:cNvPr id="6" name="TextBox 5"/>
          <p:cNvSpPr txBox="1"/>
          <p:nvPr/>
        </p:nvSpPr>
        <p:spPr>
          <a:xfrm>
            <a:off x="4643438" y="5929330"/>
            <a:ext cx="3108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А. </a:t>
            </a:r>
            <a:r>
              <a:rPr lang="ru-RU" dirty="0" err="1"/>
              <a:t>Лессер</a:t>
            </a:r>
            <a:r>
              <a:rPr lang="ru-RU" dirty="0"/>
              <a:t>. Смерть Коперника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515</Words>
  <Application>Microsoft Office PowerPoint</Application>
  <PresentationFormat>Екран (4:3)</PresentationFormat>
  <Paragraphs>49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Апекс</vt:lpstr>
      <vt:lpstr>Николай Коперник</vt:lpstr>
      <vt:lpstr>Польский астроном и создатель гелиоцентрической системы Николай Коперник был разносторонним ученым. Помимо астрономии, которая интересовала его больше всего, он занимался переводами трудов византийских авторов, был известным государственным деятелем и врачом. </vt:lpstr>
      <vt:lpstr>Образование</vt:lpstr>
      <vt:lpstr>Общественная деятельность </vt:lpstr>
      <vt:lpstr> Астрономические наблюдения и гелиоцентрическая теория</vt:lpstr>
      <vt:lpstr>Презентація PowerPoint</vt:lpstr>
      <vt:lpstr>Цитаты</vt:lpstr>
      <vt:lpstr>Спасибо за внимание!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Коперник</dc:title>
  <dc:creator>PC</dc:creator>
  <cp:lastModifiedBy>LEGION</cp:lastModifiedBy>
  <cp:revision>7</cp:revision>
  <dcterms:created xsi:type="dcterms:W3CDTF">2014-11-13T21:26:20Z</dcterms:created>
  <dcterms:modified xsi:type="dcterms:W3CDTF">2015-01-12T09:34:12Z</dcterms:modified>
</cp:coreProperties>
</file>