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69" r:id="rId2"/>
    <p:sldId id="270" r:id="rId3"/>
    <p:sldId id="273" r:id="rId4"/>
    <p:sldId id="265" r:id="rId5"/>
    <p:sldId id="271" r:id="rId6"/>
    <p:sldId id="272" r:id="rId7"/>
    <p:sldId id="256" r:id="rId8"/>
    <p:sldId id="257" r:id="rId9"/>
    <p:sldId id="258" r:id="rId10"/>
    <p:sldId id="259" r:id="rId11"/>
    <p:sldId id="260" r:id="rId12"/>
    <p:sldId id="262" r:id="rId13"/>
    <p:sldId id="263" r:id="rId14"/>
    <p:sldId id="264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8644" autoAdjust="0"/>
  </p:normalViewPr>
  <p:slideViewPr>
    <p:cSldViewPr>
      <p:cViewPr varScale="1">
        <p:scale>
          <a:sx n="68" d="100"/>
          <a:sy n="68" d="100"/>
        </p:scale>
        <p:origin x="-175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BE7DC-0B2F-4E7C-9183-FD1C03D0B23C}" type="datetimeFigureOut">
              <a:rPr lang="ru-RU" smtClean="0"/>
              <a:pPr/>
              <a:t>13.01.2015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6A8DD-2CE7-45D0-8C98-B8E17E730FEA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304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0BD700-C877-4272-BF06-9818E846E0A7}" type="slidenum">
              <a:rPr lang="ru-RU"/>
              <a:pPr/>
              <a:t>1</a:t>
            </a:fld>
            <a:endParaRPr lang="ru-RU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6387"/>
          </a:xfrm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Гелиоцентрическая система мира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родился в 1473 г. в польском городе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Торуни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Он жил в трудное время, когда Польша и ее сосед - Русское государство - продолжало вековую борьбу с захватчиками - тевтонскими рыцарями и татаро-монголами, стремившимися поработить славянские народы.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рано лишился родителей. Его воспитал дядя по матери Лукаш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Ватцельроде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выдающийся общественно-политический деятель того времени. Жажда знаний владела Коперником с детства, Сначала он учился у себя на родине. Потом продолжал образование в итальянских университетах, Конечно, астрономия там изучалась по Птолемею, но Коперник тщательно изучал и все сохранившиеся труды великих математиков и астрономию древности.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1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него уже тогда возникли мысли о правоте догадок Аристарха, о ложности системы Птолемея. Но ни одной астрономией занимался Коперник. Он изучал философию, право, медицину и вернулся на родину всесторонне образованным, для своего времени, человеком.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63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же заключает в себе книга Коперника “О вращении небесных сфер” и почему она нанесла такой сокрушительный удар по системе </a:t>
            </a:r>
            <a:r>
              <a:rPr kumimoji="0" lang="ru-RU" sz="12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птолемея</a:t>
            </a: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которая со всеми изъянами держалась четырнадцать веков под покровительством всесильной в ту эпоху церковной власти? В этой книге Николай Коперник утверждал, что Земля и другие планеты - спутники солнца. Он показал, что именно движение Земли вокруг солнца и ее суточным вращением вокруг своей оси объясняется видимое движение Солнца, странная запутанность в движении планет и видимое вращение небесного свода.</a:t>
            </a: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941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Гениально просто Коперник объяснял, что мы воспринимаем движение далеких небесных тел так же, как и перемещение различных предметов на Земле, когда сами находимся в движении.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Мы скользим в лодке по спокойно текущей реке, и нам кажется, что лодка и мы в ней неподвижны, а берега “плывут” в обратном направлении. Точно так же нам только кажется , что Солнце движется вокруг Земли. А на самом деле Земля со всем , что на ней находится, движется вокруг Солнца и в течение года совершает полный оборот по своей орбите.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93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И точно так же, когда Земля в своем движении вокруг Солнца обгоняет другую планету, нам кажется, что планета движется назад, описывая петлю на небе. В действительности планеты движутся вокруг Солнца по орбитам правильной, хотя и не идеально круговой формы , не делая никаких петель. Коперник, как и древнегреческие ученые, что орбиты, по которым движутся планеты, могут быть только круговыми.</a:t>
            </a:r>
            <a:endParaRPr lang="ru-RU" sz="1200" i="1" dirty="0" smtClean="0">
              <a:solidFill>
                <a:schemeClr val="tx1"/>
              </a:solidFill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505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Используемая лит-</a:t>
            </a:r>
            <a:r>
              <a:rPr lang="ru-RU" i="1" dirty="0" err="1" smtClean="0">
                <a:solidFill>
                  <a:schemeClr val="tx1"/>
                </a:solidFill>
              </a:rPr>
              <a:t>ра</a:t>
            </a:r>
            <a:r>
              <a:rPr lang="ru-RU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1200" b="1" i="1" dirty="0" err="1" smtClean="0">
                <a:solidFill>
                  <a:schemeClr val="tx1"/>
                </a:solidFill>
              </a:rPr>
              <a:t>Дагаев</a:t>
            </a:r>
            <a:r>
              <a:rPr lang="ru-RU" sz="1200" b="1" i="1" dirty="0" smtClean="0">
                <a:solidFill>
                  <a:schemeClr val="tx1"/>
                </a:solidFill>
              </a:rPr>
              <a:t> М.М. Книга для чтения по астрономии, Просвещение,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1980;</a:t>
            </a:r>
          </a:p>
          <a:p>
            <a:pPr algn="ctr"/>
            <a:r>
              <a:rPr lang="ru-RU" sz="1200" b="1" i="1" dirty="0" smtClean="0">
                <a:solidFill>
                  <a:schemeClr val="tx1"/>
                </a:solidFill>
              </a:rPr>
              <a:t>Интернет-ресурс</a:t>
            </a:r>
          </a:p>
          <a:p>
            <a:pPr algn="ctr"/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138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Великий польский астроном Николай Коперник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(1473–1543) </a:t>
            </a:r>
          </a:p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разработал гелиоцентрическую систему мира.</a:t>
            </a:r>
          </a:p>
          <a:p>
            <a:pPr algn="ctr"/>
            <a:endPara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 совершил переворот в естествознании, отказавшись от принятого  </a:t>
            </a:r>
          </a:p>
          <a:p>
            <a:pPr algn="ctr"/>
            <a:r>
              <a:rPr lang="ru-RU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 течение многих веков учения о центральном положении Земли. </a:t>
            </a:r>
          </a:p>
          <a:p>
            <a:pPr algn="ctr"/>
            <a:endPara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 объяснил видимые движения небесных светил вращением Земли вокруг оси и обращением планет, в том числе Земли, вокруг Солнца.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00000"/>
                </a:solidFill>
              </a:rPr>
              <a:t>Николай Коперник</a:t>
            </a:r>
            <a:endParaRPr lang="ru-RU" sz="900" dirty="0" smtClean="0">
              <a:solidFill>
                <a:srgbClr val="CCFFFF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6383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600" b="1" i="1" dirty="0" smtClean="0">
                <a:solidFill>
                  <a:schemeClr val="tx1"/>
                </a:solidFill>
              </a:rPr>
              <a:t>Историческая справка о </a:t>
            </a:r>
            <a:r>
              <a:rPr lang="ru-RU" sz="1600" b="1" i="1" dirty="0" err="1" smtClean="0">
                <a:solidFill>
                  <a:schemeClr val="tx1"/>
                </a:solidFill>
              </a:rPr>
              <a:t>Н.Копернике</a:t>
            </a:r>
            <a:endParaRPr lang="ru-RU" sz="1600" b="1" i="1" dirty="0" smtClean="0">
              <a:solidFill>
                <a:schemeClr val="tx1"/>
              </a:solidFill>
            </a:endParaRPr>
          </a:p>
          <a:p>
            <a:r>
              <a:rPr lang="ru-RU" sz="1200" i="1" dirty="0" smtClean="0"/>
              <a:t>Знаменитый астроном, преобразователь этой науки и положивший начало современному представлению о системе мира. Много спорили о том, был ли К. поляком или немцем; ныне национальность его не подлежит сомнению, так как отыскан список студентов </a:t>
            </a:r>
            <a:r>
              <a:rPr lang="ru-RU" sz="1200" i="1" dirty="0" err="1" smtClean="0"/>
              <a:t>Падуанского</a:t>
            </a:r>
            <a:r>
              <a:rPr lang="ru-RU" sz="1200" i="1" dirty="0" smtClean="0"/>
              <a:t> университета, в котором К. записан в числе учившихся там поляков. Родился в </a:t>
            </a:r>
            <a:r>
              <a:rPr lang="ru-RU" sz="1200" i="1" dirty="0" err="1" smtClean="0"/>
              <a:t>Торне</a:t>
            </a:r>
            <a:r>
              <a:rPr lang="ru-RU" sz="1200" i="1" dirty="0" smtClean="0"/>
              <a:t>, в купеческой семье. </a:t>
            </a:r>
          </a:p>
          <a:p>
            <a:r>
              <a:rPr lang="ru-RU" sz="1200" i="1" dirty="0" smtClean="0"/>
              <a:t>В 1491 г. поступил в </a:t>
            </a:r>
            <a:r>
              <a:rPr lang="ru-RU" sz="1200" i="1" dirty="0" err="1" smtClean="0"/>
              <a:t>Краковский</a:t>
            </a:r>
            <a:r>
              <a:rPr lang="ru-RU" sz="1200" i="1" dirty="0" smtClean="0"/>
              <a:t> университет, где с одинаковым усердием изучал математику, медицину и богословие. По окончании курса К. путешествовал по Германии и Италии, слушал лекции о разных университетах, а одно время даже и сам профессорствовал в Риме; в 1503 г. он вернулся в Краков и прожил тут целых семь лет, состоя профессором университета и занимаясь астрономическими наблюдениями. Однако, шумная жизнь университетских корпораций была не по душе К. и в 1510 г. он переселился к </a:t>
            </a:r>
            <a:r>
              <a:rPr lang="ru-RU" sz="1200" i="1" dirty="0" err="1" smtClean="0"/>
              <a:t>Фрауенбург</a:t>
            </a:r>
            <a:r>
              <a:rPr lang="ru-RU" sz="1200" i="1" dirty="0" smtClean="0"/>
              <a:t>, маленький городок на берегу Вислы, где провел всю остальную жизнь, состоя каноником католического костела и посвящая свои досуги астрономии и безвозмездному лечению больных</a:t>
            </a:r>
          </a:p>
          <a:p>
            <a:endParaRPr lang="ru-RU" sz="1200" i="1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038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полагал, что Вселенная ограничена сферой неподвижных звезд, которые расположены на невообразимо огромных, но все-таки конечных расстояниях от нас и от Солнца. В учении Коперника утверждалась огромность Вселенной и бесконечность ее. Коперник также впервые в астрономии не только дал правильную схему строения Солнечной системы, но и определил относительные расстояния планет от солнца и вычислил период их обращения вокруг него.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168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50000"/>
              </a:spcBef>
            </a:pPr>
            <a:r>
              <a:rPr lang="ru-RU" sz="1600" b="1" i="1" dirty="0" smtClean="0">
                <a:solidFill>
                  <a:srgbClr val="002060"/>
                </a:solidFill>
              </a:rPr>
              <a:t>Гелиоцентрическая система мира Коперника</a:t>
            </a:r>
          </a:p>
          <a:p>
            <a:pPr algn="ctr">
              <a:spcBef>
                <a:spcPct val="20000"/>
              </a:spcBef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центре мира находится Солнце. Вокруг Земли движется лишь Луна. Земля является третьей по удаленности от Солнца планетой. Она обращается вокруг Солнца и вращается вокруг своей оси. На очень большом расстоянии от Солнца Коперник поместил «сферу неподвижных звезд».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64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 просто и естественно объяснил петлеобразное движение планет тем, что мы наблюдаем обращающиеся вокруг Солнца планеты</a:t>
            </a: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не с неподвижной Земли, а с Земли, движущейся тоже вокруг Солнца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77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Гелиоцентрическая система мира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Свою систему мира великий польский астроном Николай Коперник (1473-1543) изложил в книге “О вращениях небесных сфер”, вышедшей в год его смерти. В этой книге он доказал, что Вселенная устроена совсем не так , как много веков утверждала религия.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 все странах почти полтора тысячелетия владело умами людей ложное учение Птолемея, который утверждал, что Земля неподвижно покоится в центре Вселенной. Последователи Птолемея в угоду церкви придумывали все новые “разъяснения” и “доказательства” движения планет вокруг Земли, чтобы сохранить “истинность” и “святость” его ложного учения. Но от этого система Птолемея становилась все более надуманной и искусственной.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451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Задолго до Птолемея греческий ученый Аристарх утверждал, что Земля движется вокруг Солнца. Позже, в средние века, передовые ученые разделяли точку зрения Аристарха о строении мира и отвергали ложное учение Птолемея. Незадолго до Коперника великие итальянские ученые Николай Кузанский и Леонардо да Винчи утверждали, что Земля движется, что она совсем не находится в центре Вселенной и не занимает в ней исключительного положения.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же, несмотря на это, система Птолемея продолжала господствовать?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</a:rPr>
              <a:t>Потому, что она опиралась на всесильную церковную власть, которая подавляла свободную мысль, мешала развитию науки. Кроме того, ученые, отвергавшие учение Птолемея и высказывавшие правильный взгляды на устройство Вселенной, не могли еще их убедительно обосновать.</a:t>
            </a:r>
            <a:endParaRPr kumimoji="0" lang="ru-RU" sz="1200" b="1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5063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 удалось сделать только Николаю Копернику. После тридцати лет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упорнейшего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труда, долгих размышлений и сложных математических вычислений он показал, что Земля - только одна из планет, а все планеты обращаются вокруг Солнца.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Своей книгой он бросил вызов церковным авторитетам, разоблачая их полное невежество в вопросах устройства Вселенной.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не дожил до того времени, когда его книга распространилась по всему свету, открывая людям правду о Вселенной. Он был при смерти, когда друзья принесли и вложили в его холодеющие руки первый экземпляр книги.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6A8DD-2CE7-45D0-8C98-B8E17E730FE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8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131EE-061E-44A9-BA60-79B8F8B3F861}" type="datetime1">
              <a:rPr lang="ru-RU" smtClean="0"/>
              <a:t>13.01.2015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C6B3D-9DA7-48A5-8FCF-CAC78C3015A4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34B0-127C-49DA-B6AA-0D42344BB961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DFE58-F29A-44D8-B3B4-57EE69CF4762}" type="datetime1">
              <a:rPr lang="ru-RU" smtClean="0"/>
              <a:t>13.01.2015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852BC-E827-41E2-8CC8-2D7BEBA79E13}" type="datetime1">
              <a:rPr lang="ru-RU" smtClean="0"/>
              <a:t>13.01.2015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9D86B-8A04-4D88-9319-ACF518554EBA}" type="datetime1">
              <a:rPr lang="ru-RU" smtClean="0"/>
              <a:t>13.01.2015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180E47-827C-4DCB-97DA-6596A149ECD2}" type="datetime1">
              <a:rPr lang="ru-RU" smtClean="0"/>
              <a:t>13.01.2015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27A0-55A8-4708-A0FA-F215C988FBCB}" type="datetime1">
              <a:rPr lang="ru-RU" smtClean="0"/>
              <a:t>13.01.2015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0E23A-D054-4CF5-A6C7-4398825A33DF}" type="datetime1">
              <a:rPr lang="ru-RU" smtClean="0"/>
              <a:t>13.01.2015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F68A9-5031-4E36-A4FD-338272F71F1A}" type="datetime1">
              <a:rPr lang="ru-RU" smtClean="0"/>
              <a:t>13.01.2015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EC582-3C20-4D90-A106-7DAE367A3BB8}" type="datetime1">
              <a:rPr lang="ru-RU" smtClean="0"/>
              <a:t>13.01.2015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BBD6903-4735-4566-8E94-AFA839DEDD9F}" type="datetime1">
              <a:rPr lang="ru-RU" smtClean="0"/>
              <a:t>13.01.2015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copernicu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8662" y="1643050"/>
            <a:ext cx="2995613" cy="4081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0661" name="Picture 5" descr="copernic_small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9124" y="2357430"/>
            <a:ext cx="3951288" cy="3162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0660" name="Text Box 4"/>
          <p:cNvSpPr txBox="1">
            <a:spLocks noChangeArrowheads="1"/>
          </p:cNvSpPr>
          <p:nvPr/>
        </p:nvSpPr>
        <p:spPr bwMode="auto">
          <a:xfrm>
            <a:off x="571472" y="5786454"/>
            <a:ext cx="3132138" cy="83099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Николай Коперник</a:t>
            </a:r>
            <a:b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1473 – 1543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3000364" y="500042"/>
            <a:ext cx="5899155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Гелиоцентрическая система мира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00100" y="714356"/>
            <a:ext cx="7286676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родился в 1473 г. в польском городе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Торуни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 Он жил в трудное время, когда Польша и ее сосед - Русское государство - продолжало вековую борьбу с захватчиками - тевтонскими рыцарями 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татаро-монголами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стремившимися поработить славянские народы.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рано лишился родителей. Его воспитал дядя по матери Лукаш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Ватцельроде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- выдающийся общественно-политический деятель того времени. Жажда знаний владела Коперником с детства, Сначала он учился у себя на родине. Потом продолжал образование в итальянских университетах, Конечно, астрономия там изучалась по Птолемею, но Коперник тщательно изучал и все сохранившиеся труды великих математиков и астрономию древности.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2285992"/>
            <a:ext cx="7858180" cy="31085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 него уже тогда возникли мысли о правоте догадок Аристарха, о ложности системы Птолемея. Но ни одной астрономией занимался Коперник. Он изучал философию, право, медицину и вернулся на родину всесторонне образованным, для своего времени, человеком.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4" descr="j03010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85728"/>
            <a:ext cx="2520950" cy="182880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071546"/>
            <a:ext cx="8072462" cy="489364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Что же заключает в себе книга Коперника “О вращении небесных сфер” и почему она нанесла такой сокрушительный удар по системе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птолемея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, которая со всеми изъянами держалась четырнадцать веков под покровительством всесильной в ту эпоху церковной власти? В этой книге Николай Коперник утверждал, что Земля и другие планеты - спутники солнца. Он показал, что именно движение Земли вокруг солнца и ее суточным вращением вокруг своей оси объясняется видимое движение Солнца, странная запутанность в движении планет и видимое вращение небесного свода.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57224" y="1142984"/>
            <a:ext cx="7358082" cy="452431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Гениально просто Коперник объяснял, что мы воспринимаем движение далеких небесных тел так же, как и перемещение различных предметов на Земле, когда сами находимся в движении.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Мы скользим в лодке по спокойно текущей реке, и нам кажется, что лодка и мы в ней неподвижны, а берега “плывут” в обратном направлении. Точно так же нам только кажется , что Солнце движется вокруг Земли. А на самом деле Земля со всем , что на ней находится, движется вокруг Солнца и в течение года совершает полный оборот по своей орбите.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071538" y="1571612"/>
            <a:ext cx="7286676" cy="378565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</a:rPr>
              <a:t>И точно так же, когда Земля в своем движении вокруг Солнца обгоняет другую планету, нам кажется, что планета движется назад, описывая петлю на небе. В действительности планеты движутся вокруг Солнца по орбитам правильной, хотя и не идеально круговой формы , не делая никаких петель. Коперник, как и древнегреческие ученые, что орбиты, по которым движутся планеты, могут быть только круговыми.</a:t>
            </a:r>
            <a:endParaRPr lang="ru-RU" sz="2400" i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лнце 2"/>
          <p:cNvSpPr/>
          <p:nvPr/>
        </p:nvSpPr>
        <p:spPr>
          <a:xfrm>
            <a:off x="928662" y="0"/>
            <a:ext cx="6500858" cy="600076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Используемая </a:t>
            </a:r>
            <a:r>
              <a:rPr lang="ru-RU" i="1" dirty="0" err="1" smtClean="0">
                <a:solidFill>
                  <a:schemeClr val="tx1"/>
                </a:solidFill>
              </a:rPr>
              <a:t>лит-ра</a:t>
            </a:r>
            <a:r>
              <a:rPr lang="ru-RU" i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ru-RU" sz="2000" b="1" i="1" dirty="0" err="1" smtClean="0">
                <a:solidFill>
                  <a:schemeClr val="tx1"/>
                </a:solidFill>
              </a:rPr>
              <a:t>Дагаев</a:t>
            </a:r>
            <a:r>
              <a:rPr lang="ru-RU" sz="2000" b="1" i="1" dirty="0" smtClean="0">
                <a:solidFill>
                  <a:schemeClr val="tx1"/>
                </a:solidFill>
              </a:rPr>
              <a:t> М.М. Книга для чтения по астрономии, Просвещение,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1980;</a:t>
            </a: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</a:rPr>
              <a:t>Интернет-ресурс</a:t>
            </a:r>
          </a:p>
          <a:p>
            <a:pPr algn="ctr"/>
            <a:endParaRPr lang="ru-RU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Великий польский астроном Николай 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</a:t>
            </a: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1473–1543) </a:t>
            </a: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разработал гелиоцентрическую систему мира.</a:t>
            </a:r>
          </a:p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Он совершил переворот в естествознании, отказавшись от принятого  </a:t>
            </a:r>
          </a:p>
          <a:p>
            <a:pPr algn="ctr"/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 течение многих веков учения о центральном положении Земли. </a:t>
            </a:r>
          </a:p>
          <a:p>
            <a:pPr algn="ctr"/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 объяснил видимые движения небесных светил вращением Земли вокруг оси и обращением планет, в том числе Земли, вокруг Солнца. </a:t>
            </a:r>
          </a:p>
        </p:txBody>
      </p:sp>
      <p:pic>
        <p:nvPicPr>
          <p:cNvPr id="4099" name="Picture 3" descr="11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643314"/>
            <a:ext cx="2063893" cy="27511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5984" y="5643578"/>
            <a:ext cx="37290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Николай </a:t>
            </a:r>
            <a:r>
              <a:rPr lang="ru-RU" sz="2800" b="1" dirty="0" smtClean="0">
                <a:solidFill>
                  <a:srgbClr val="C00000"/>
                </a:solidFill>
              </a:rPr>
              <a:t>Коперник</a:t>
            </a:r>
            <a:endParaRPr lang="ru-RU" sz="1600" dirty="0">
              <a:solidFill>
                <a:srgbClr val="CCFFFF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38200"/>
          </a:xfrm>
          <a:solidFill>
            <a:srgbClr val="FFFF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/>
                </a:solidFill>
              </a:rPr>
              <a:t>Историческая справка о Н.Копернике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429288"/>
          </a:xfr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000" i="1" dirty="0" smtClean="0"/>
              <a:t>Знаменитый астроном, преобразователь этой науки и положивший начало современному представлению о системе мира. Много спорили о том, был ли К. поляком или немцем; ныне национальность его не подлежит сомнению, так как отыскан список студентов </a:t>
            </a:r>
            <a:r>
              <a:rPr lang="ru-RU" sz="2000" i="1" dirty="0" err="1" smtClean="0"/>
              <a:t>Падуанского</a:t>
            </a:r>
            <a:r>
              <a:rPr lang="ru-RU" sz="2000" i="1" dirty="0" smtClean="0"/>
              <a:t> университета, в котором К. записан в числе учившихся там поляков. Родился в Торне, в купеческой семье. </a:t>
            </a:r>
          </a:p>
          <a:p>
            <a:r>
              <a:rPr lang="ru-RU" sz="2000" i="1" dirty="0" smtClean="0"/>
              <a:t>В 1491 г. поступил в </a:t>
            </a:r>
            <a:r>
              <a:rPr lang="ru-RU" sz="2000" i="1" dirty="0" err="1" smtClean="0"/>
              <a:t>Краковский</a:t>
            </a:r>
            <a:r>
              <a:rPr lang="ru-RU" sz="2000" i="1" dirty="0" smtClean="0"/>
              <a:t> университет, где с одинаковым усердием изучал математику, медицину и богословие. По окончании курса К. путешествовал по Германии и Италии, слушал лекции о разных университетах, а одно время даже и сам профессорствовал в Риме; в 1503 г. он вернулся в Краков и прожил тут целых семь лет, состоя профессором университета и занимаясь астрономическими наблюдениями. Однако, шумная жизнь университетских корпораций была не по душе К. и в 1510 г. он переселился к </a:t>
            </a:r>
            <a:r>
              <a:rPr lang="ru-RU" sz="2000" i="1" dirty="0" err="1" smtClean="0"/>
              <a:t>Фрауенбург</a:t>
            </a:r>
            <a:r>
              <a:rPr lang="ru-RU" sz="2000" i="1" dirty="0" smtClean="0"/>
              <a:t>, маленький городок на берегу Вислы, где провел всю остальную жизнь, состоя каноником католического костела и посвящая свои досуги астрономии и безвозмездному лечению больных</a:t>
            </a:r>
          </a:p>
          <a:p>
            <a:endParaRPr lang="ru-RU" sz="2000" i="1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857224" y="1714488"/>
            <a:ext cx="7143800" cy="2862322"/>
          </a:xfrm>
          <a:prstGeom prst="rect">
            <a:avLst/>
          </a:prstGeom>
          <a:ln>
            <a:headEnd/>
            <a:tailEnd/>
          </a:ln>
          <a:effectLst>
            <a:outerShdw blurRad="76200" dist="50800" dir="5400000" rotWithShape="0">
              <a:srgbClr val="4E3B30">
                <a:alpha val="60000"/>
              </a:srgbClr>
            </a:outerShdw>
            <a:reflection blurRad="6350" stA="52000" endA="300" endPos="35000" dir="5400000" sy="-100000" algn="bl" rotWithShape="0"/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полагал, что Вселенная ограничена сферой неподвижных звезд, которые расположены на невообразимо огромных, но все-таки конечных расстояниях от нас и от Солнца. В учении Коперника утверждалась огромность Вселенной и бесконечность ее. Коперник также впервые в астрономии не только дал правильную схему строения Солнечной системы, но и определил относительные расстояния планет от солнца и вычислил период их обращения вокруг него.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-285784" y="0"/>
            <a:ext cx="9429784" cy="1625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 dirty="0">
                <a:solidFill>
                  <a:srgbClr val="002060"/>
                </a:solidFill>
              </a:rPr>
              <a:t>Гелиоцентрическая система мира Коперника</a:t>
            </a:r>
          </a:p>
          <a:p>
            <a:pPr algn="ctr">
              <a:spcBef>
                <a:spcPct val="20000"/>
              </a:spcBef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центре мира находится Солнце. Вокруг Земли движется лишь Луна. Земля является третьей по удаленности от Солнца планетой. Она обращается вокруг Солнца и вращается вокруг своей оси. На очень большом расстоянии от Солнца Коперник поместил «сферу неподвижных звезд».</a:t>
            </a:r>
          </a:p>
        </p:txBody>
      </p:sp>
      <p:pic>
        <p:nvPicPr>
          <p:cNvPr id="5123" name="Picture 4" descr="11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857388"/>
            <a:ext cx="4714883" cy="47148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60350"/>
            <a:ext cx="9144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Коперник просто и естественно объяснил петлеобразное движение планет тем, что мы наблюдаем обращающиеся вокруг Солнца планеты</a:t>
            </a:r>
          </a:p>
          <a:p>
            <a:pPr algn="ctr"/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 не с неподвижной Земли, а с Земли, движущейся тоже вокруг Солнца</a:t>
            </a:r>
          </a:p>
        </p:txBody>
      </p:sp>
      <p:pic>
        <p:nvPicPr>
          <p:cNvPr id="6147" name="Picture 4" descr="13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1844675"/>
            <a:ext cx="6408737" cy="400526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14348" y="714356"/>
            <a:ext cx="7715240" cy="440120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Гелиоцентрическая система мира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Свою систему мира великий польский астроном Николай Коперник (1473-1543) изложил в книге “О вращениях небесных сфер”, вышедшей в год его смерти. В этой книге он доказал, что Вселенная устроена совсем не так , как много веков утверждала религия.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Во все странах почти полтора тысячелетия владело умами людей ложное учение Птолемея, который утверждал, что Земля неподвижно покоится в центре Вселенной. Последователи Птолемея в угоду церкви придумывали все новые “разъяснения” и “доказательства” движения планет вокруг Земли, чтобы сохранить “истинность” и “святость” его ложного учения. Но от этого система Птолемея становилась все более надуманной и искусственной.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1538" y="428604"/>
            <a:ext cx="6715172" cy="313932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Задолго до Птолемея греческий ученый Аристарх утверждал, что Земля движется вокруг Солнца. Позже, в средние века, передовые ученые разделяли точку зрения Аристарха о строении мира и отвергали ложное учение Птолемея. Незадолго до Коперника великие итальянские ученые Николай Кузанский и Леонардо да Винчи утверждали, что Земля движется, что она совсем не находится в центре Вселенной и не занимает в ней исключительного положения.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Почему же, несмотря на это, система Птолемея продолжала господствовать?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142976" y="3786190"/>
            <a:ext cx="6500794" cy="224676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Arial" pitchFamily="34" charset="0"/>
                <a:ea typeface="Times New Roman" pitchFamily="18" charset="0"/>
              </a:rPr>
              <a:t>Потому, что она опиралась на всесильную церковную власть, которая подавляла свободную мысль, мешала развитию науки. Кроме того, ученые, отвергавшие учение Птолемея и высказывавшие правильный взгляды на устройство Вселенной, не могли еще их убедительно обосновать.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 animBg="1"/>
      <p:bldP spid="61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000100" y="1071546"/>
            <a:ext cx="6643734" cy="409342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Это удалось сделать только Николаю Копернику. После тридцати лет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упорнейшего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труда, долгих размышлений и сложных математических вычислений он показал, что Земля - только одна из планет, а все планеты обращаются вокруг Солнца.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Своей книгой он бросил вызов церковным авторитетам, разоблачая их полное невежество в вопросах устройства Вселенной.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Коперник не дожил до того времени, когда его книга распространилась по всему свету, открывая людям правду о Вселенной. Он был при смерти, когда друзья принесли и вложили в его холодеющие руки первый экземпляр книги.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43</TotalTime>
  <Words>2115</Words>
  <Application>Microsoft Office PowerPoint</Application>
  <PresentationFormat>Екран (4:3)</PresentationFormat>
  <Paragraphs>107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15</vt:i4>
      </vt:variant>
    </vt:vector>
  </HeadingPairs>
  <TitlesOfParts>
    <vt:vector size="16" baseType="lpstr">
      <vt:lpstr>Трек</vt:lpstr>
      <vt:lpstr>Презентація PowerPoint</vt:lpstr>
      <vt:lpstr>Презентація PowerPoint</vt:lpstr>
      <vt:lpstr>Историческая справка о Н.Копернике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LEGION</cp:lastModifiedBy>
  <cp:revision>14</cp:revision>
  <dcterms:modified xsi:type="dcterms:W3CDTF">2015-01-13T12:37:06Z</dcterms:modified>
</cp:coreProperties>
</file>