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DB3A9-A040-47D7-80FC-55D7FC261CAC}" type="datetimeFigureOut">
              <a:rPr lang="uk-UA" smtClean="0"/>
              <a:t>31.10.2014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635B-AF16-46FB-995B-F7633EE4BAE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463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0%B4%D0%B8%D1%86%D0%B8%D0%BD%D0%B0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100" dirty="0" smtClean="0"/>
          </a:p>
          <a:p>
            <a:r>
              <a:rPr lang="ru-RU" sz="1200" dirty="0" smtClean="0">
                <a:solidFill>
                  <a:srgbClr val="FF0000"/>
                </a:solidFill>
              </a:rPr>
              <a:t>Математика и медицина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0827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Математическая           </a:t>
            </a:r>
            <a:b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2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статистика</a:t>
            </a:r>
          </a:p>
          <a:p>
            <a:pPr>
              <a:buNone/>
            </a:pPr>
            <a:r>
              <a:rPr lang="ru-RU" dirty="0" smtClean="0"/>
              <a:t>   И в биологии, и в медицине вовсю применяется математическая статистика.</a:t>
            </a:r>
          </a:p>
          <a:p>
            <a:pPr>
              <a:buNone/>
            </a:pPr>
            <a:r>
              <a:rPr lang="ru-RU" dirty="0" smtClean="0"/>
              <a:t>   Создано учебное пособие «Математическая статистика в медицине» </a:t>
            </a:r>
          </a:p>
          <a:p>
            <a:pPr>
              <a:buNone/>
            </a:pPr>
            <a:r>
              <a:rPr lang="ru-RU" dirty="0" smtClean="0"/>
              <a:t>   В нем изложены теории вероятностей и математической статистики, широко используемые в медицине и здравоохранении. Большое внимание уделено выводам и интерпретации результатов расчета.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3972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Кардиология</a:t>
            </a:r>
          </a:p>
          <a:p>
            <a:r>
              <a:rPr lang="ru-RU" sz="1200" dirty="0" smtClean="0"/>
              <a:t>Все процессы в живых организмах при их изучении сейчас почти обязательно моделируются математически. Реально в медицинской практике используются математические модели для компьютерного анализа кардиограмм и распознавания болезней сердца.﻿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214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Кардиология</a:t>
            </a:r>
          </a:p>
          <a:p>
            <a:r>
              <a:rPr lang="ru-RU" b="1" dirty="0" err="1" smtClean="0"/>
              <a:t>Кардиоло́гия</a:t>
            </a:r>
            <a:r>
              <a:rPr lang="ru-RU" dirty="0" smtClean="0"/>
              <a:t>— обширный раздел </a:t>
            </a:r>
            <a:r>
              <a:rPr lang="ru-RU" dirty="0" smtClean="0">
                <a:hlinkClick r:id="rId3" action="ppaction://hlinkfile" tooltip="Медицина"/>
              </a:rPr>
              <a:t>медицины</a:t>
            </a:r>
            <a:r>
              <a:rPr lang="ru-RU" dirty="0" smtClean="0"/>
              <a:t>, занимающийся изучением сердечно-сосудистой системы человека: строения и развития сердца и сосудов, их функций, а также заболеваний, включая изучение причин их возникновения, механизмов развития, клинических проявлений, вопросов диагностики, а также разработку эффективных методов их лечения и профилактики. Кроме того, в сфере ведения кардиологии лежат проблемы медицинской реабилитации лиц с поражениями сердечно-сосудистой системы.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4119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Фармацевтика</a:t>
            </a:r>
          </a:p>
          <a:p>
            <a:r>
              <a:rPr lang="ru-RU" sz="1200" dirty="0" smtClean="0"/>
              <a:t>В  фармацевтике особенно важна математика. Ведь нужно точно рассчитать сколько нужно ввести препарата определенному человеку в зависимости от его личных характеристик, и даже  сам состав лекарственного вещества нужно </a:t>
            </a:r>
            <a:r>
              <a:rPr lang="ru-RU" sz="1200" dirty="0" err="1" smtClean="0"/>
              <a:t>рассчитывать,чтобы</a:t>
            </a:r>
            <a:r>
              <a:rPr lang="ru-RU" sz="1200" dirty="0" smtClean="0"/>
              <a:t> нигде не ошибиться.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020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635B-AF16-46FB-995B-F7633EE4BAE3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775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1D34DED-8B03-441A-BD1F-5B715BDBCEBD}" type="datetime1">
              <a:rPr lang="ru-RU" smtClean="0"/>
              <a:t>31.10.2014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14027-F560-49EA-9574-A7CE834F75EA}" type="datetime1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5EACC-7B54-4629-8D41-2B65706C5F7C}" type="datetime1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781E34F-5796-490B-B3B4-3D30F6332C2F}" type="datetime1">
              <a:rPr lang="ru-RU" smtClean="0"/>
              <a:t>31.10.2014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71C825-71BE-4E09-89A7-B6BDD5564AAF}" type="datetime1">
              <a:rPr lang="ru-RU" smtClean="0"/>
              <a:t>31.10.2014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0FE59-AAB2-4711-8878-EFB289158053}" type="datetime1">
              <a:rPr lang="ru-RU" smtClean="0"/>
              <a:t>31.10.2014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CCD03-D7DE-41C0-81DC-0DCEA610E592}" type="datetime1">
              <a:rPr lang="ru-RU" smtClean="0"/>
              <a:t>31.10.2014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CBB3313-DED4-4AEA-A30F-81FC202DF871}" type="datetime1">
              <a:rPr lang="ru-RU" smtClean="0"/>
              <a:t>31.10.2014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91104-4E6F-4C93-B164-B345016410F1}" type="datetime1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70982-1EC9-4732-8D24-DC4962BE0B54}" type="datetime1">
              <a:rPr lang="ru-RU" smtClean="0"/>
              <a:t>31.10.2014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F4F1AB-3E2C-4C6F-845E-380319C3EBBA}" type="datetime1">
              <a:rPr lang="ru-RU" smtClean="0"/>
              <a:t>31.10.2014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21851CB-0FCF-4933-9A78-57FDA2613540}" type="datetime1">
              <a:rPr lang="ru-RU" smtClean="0"/>
              <a:t>31.10.2014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314F13C-52B7-4BA5-BA49-44A22523E09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5%D0%B4%D0%B8%D1%86%D0%B8%D0%BD%D0%B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268760"/>
            <a:ext cx="6787480" cy="4807027"/>
          </a:xfrm>
        </p:spPr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429000"/>
            <a:ext cx="6172200" cy="2945922"/>
          </a:xfrm>
        </p:spPr>
        <p:txBody>
          <a:bodyPr/>
          <a:lstStyle/>
          <a:p>
            <a:r>
              <a:rPr lang="ru-RU" sz="5400" dirty="0" smtClean="0">
                <a:solidFill>
                  <a:srgbClr val="FF0000"/>
                </a:solidFill>
              </a:rPr>
              <a:t>Математика и медицина</a:t>
            </a:r>
          </a:p>
          <a:p>
            <a:endParaRPr lang="ru-RU" dirty="0"/>
          </a:p>
        </p:txBody>
      </p:sp>
      <p:pic>
        <p:nvPicPr>
          <p:cNvPr id="5" name="Рисунок 4" descr="1239893287_1236109095_pic_id89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88640"/>
            <a:ext cx="367240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1232874380_malakho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260649"/>
            <a:ext cx="295232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6192688" cy="1484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Математическая           </a:t>
            </a:r>
            <a:br>
              <a:rPr lang="ru-RU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    статистика</a:t>
            </a:r>
            <a:endParaRPr lang="ru-RU" sz="4000" b="1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348880"/>
            <a:ext cx="7529264" cy="41250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И в биологии, и в медицине вовсю применяется математическая статистика.</a:t>
            </a:r>
          </a:p>
          <a:p>
            <a:pPr>
              <a:buNone/>
            </a:pPr>
            <a:r>
              <a:rPr lang="ru-RU" dirty="0" smtClean="0"/>
              <a:t>   Создано учебное пособие «Математическая статистика в медицине» </a:t>
            </a:r>
          </a:p>
          <a:p>
            <a:pPr>
              <a:buNone/>
            </a:pPr>
            <a:r>
              <a:rPr lang="ru-RU" dirty="0" smtClean="0"/>
              <a:t>   В нем изложены теории вероятностей и математической статистики, широко используемые в медицине и здравоохранении. Большое внимание уделено выводам и интерпретации результатов расчета.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Рисунок 3" descr="10005246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90770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Кардиология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Все процессы в живых организмах при их изучении сейчас почти обязательно моделируются математически. Реально в медицинской практике используются математические модели для компьютерного анализа кардиограмм и распознавания болезней сердца.﻿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Kardio_Serdts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4581128"/>
            <a:ext cx="2136080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      Кардиология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/>
              <a:t>Кардиоло́гия</a:t>
            </a:r>
            <a:r>
              <a:rPr lang="ru-RU" dirty="0" smtClean="0"/>
              <a:t>— обширный раздел </a:t>
            </a:r>
            <a:r>
              <a:rPr lang="ru-RU" dirty="0" smtClean="0">
                <a:hlinkClick r:id="rId3" action="ppaction://hlinkfile" tooltip="Медицина"/>
              </a:rPr>
              <a:t>медицины</a:t>
            </a:r>
            <a:r>
              <a:rPr lang="ru-RU" dirty="0" smtClean="0"/>
              <a:t>, занимающийся изучением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 человека: строения и развития сердца и сосудов, их функций, а также заболеваний, включая изучение причин их возникновения, механизмов развития, клинических проявлений, вопросов диагностики, а также разработку эффективных методов их лечения и профилактики. Кроме того, в сфере ведения кардиологии лежат проблемы медицинской реабилитации лиц с поражениями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системы.</a:t>
            </a:r>
            <a:endParaRPr lang="ru-RU" dirty="0"/>
          </a:p>
        </p:txBody>
      </p:sp>
      <p:pic>
        <p:nvPicPr>
          <p:cNvPr id="4" name="Рисунок 3" descr="ha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049438" cy="1756087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</a:t>
            </a: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Фармацевтика</a:t>
            </a:r>
            <a:endParaRPr lang="ru-RU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 фармацевтике особенно важна математика. Ведь нужно точно рассчитать сколько нужно ввести препарата определенному человеку в зависимости от его личных характеристик, и даже  сам состав лекарственного вещества нужно </a:t>
            </a:r>
            <a:r>
              <a:rPr lang="ru-RU" sz="3200" dirty="0" err="1" smtClean="0"/>
              <a:t>рассчитывать,чтобы</a:t>
            </a:r>
            <a:r>
              <a:rPr lang="ru-RU" sz="3200" dirty="0" smtClean="0"/>
              <a:t> нигде не ошибиться.</a:t>
            </a:r>
            <a:endParaRPr lang="ru-RU" sz="3200" dirty="0"/>
          </a:p>
        </p:txBody>
      </p:sp>
      <p:pic>
        <p:nvPicPr>
          <p:cNvPr id="5" name="Рисунок 4" descr="lekarstv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91680" cy="1691680"/>
          </a:xfrm>
          <a:prstGeom prst="roundRect">
            <a:avLst>
              <a:gd name="adj" fmla="val 1287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</a:t>
            </a:r>
            <a:endParaRPr lang="ru-RU" sz="2800" dirty="0" smtClean="0"/>
          </a:p>
        </p:txBody>
      </p:sp>
      <p:pic>
        <p:nvPicPr>
          <p:cNvPr id="4" name="Рисунок 3" descr="medic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412776"/>
            <a:ext cx="2597844" cy="2410371"/>
          </a:xfrm>
          <a:prstGeom prst="rect">
            <a:avLst/>
          </a:prstGeom>
        </p:spPr>
      </p:pic>
      <p:pic>
        <p:nvPicPr>
          <p:cNvPr id="5" name="Рисунок 4" descr="heart_math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1412776"/>
            <a:ext cx="2520280" cy="2520280"/>
          </a:xfrm>
          <a:prstGeom prst="rect">
            <a:avLst/>
          </a:prstGeom>
        </p:spPr>
      </p:pic>
      <p:pic>
        <p:nvPicPr>
          <p:cNvPr id="6" name="Рисунок 5" descr="untitled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24129" y="1484784"/>
            <a:ext cx="2880320" cy="2160875"/>
          </a:xfrm>
          <a:prstGeom prst="rect">
            <a:avLst/>
          </a:prstGeom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9552" y="3861048"/>
            <a:ext cx="2592288" cy="2566189"/>
          </a:xfrm>
          <a:prstGeom prst="rect">
            <a:avLst/>
          </a:prstGeom>
        </p:spPr>
      </p:pic>
      <p:sp>
        <p:nvSpPr>
          <p:cNvPr id="8" name="Місце для нижнього колонтитула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101</TotalTime>
  <Words>350</Words>
  <Application>Microsoft Office PowerPoint</Application>
  <PresentationFormat>Екран (4:3)</PresentationFormat>
  <Paragraphs>43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Эркер</vt:lpstr>
      <vt:lpstr>Презентація PowerPoint</vt:lpstr>
      <vt:lpstr>         Математическая                           статистика</vt:lpstr>
      <vt:lpstr>       Кардиология</vt:lpstr>
      <vt:lpstr>           Кардиология</vt:lpstr>
      <vt:lpstr>               Фармацевтика</vt:lpstr>
      <vt:lpstr>Презентація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Fujitsu</dc:creator>
  <cp:lastModifiedBy>RomaK</cp:lastModifiedBy>
  <cp:revision>13</cp:revision>
  <dcterms:created xsi:type="dcterms:W3CDTF">2010-11-15T11:41:15Z</dcterms:created>
  <dcterms:modified xsi:type="dcterms:W3CDTF">2014-10-31T12:35:49Z</dcterms:modified>
</cp:coreProperties>
</file>