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3" r:id="rId2"/>
    <p:sldId id="256" r:id="rId3"/>
    <p:sldId id="257" r:id="rId4"/>
    <p:sldId id="258" r:id="rId5"/>
    <p:sldId id="259" r:id="rId6"/>
    <p:sldId id="260" r:id="rId7"/>
    <p:sldId id="261" r:id="rId8"/>
    <p:sldId id="271" r:id="rId9"/>
    <p:sldId id="272" r:id="rId10"/>
    <p:sldId id="273" r:id="rId11"/>
    <p:sldId id="274" r:id="rId12"/>
    <p:sldId id="263" r:id="rId13"/>
    <p:sldId id="262" r:id="rId14"/>
    <p:sldId id="275" r:id="rId15"/>
    <p:sldId id="276" r:id="rId16"/>
    <p:sldId id="269" r:id="rId17"/>
    <p:sldId id="277" r:id="rId18"/>
    <p:sldId id="278" r:id="rId19"/>
    <p:sldId id="279" r:id="rId20"/>
    <p:sldId id="280" r:id="rId21"/>
    <p:sldId id="264" r:id="rId22"/>
    <p:sldId id="281" r:id="rId23"/>
    <p:sldId id="282" r:id="rId24"/>
    <p:sldId id="270" r:id="rId25"/>
    <p:sldId id="26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sellaris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sellaris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sellaris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sellaris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sellarist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sellarist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sellarist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sellarist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sellaris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5198" autoAdjust="0"/>
  </p:normalViewPr>
  <p:slideViewPr>
    <p:cSldViewPr>
      <p:cViewPr>
        <p:scale>
          <a:sx n="119" d="100"/>
          <a:sy n="119" d="100"/>
        </p:scale>
        <p:origin x="-288" y="17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B15AE-B4C1-46ED-8468-2B9E63FBA986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88DFF-7C23-4593-B090-2824908C8C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9429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  <a:t>МОУ  </a:t>
            </a:r>
            <a:r>
              <a:rPr lang="ru-RU" sz="1200" i="1" dirty="0" err="1" smtClean="0">
                <a:solidFill>
                  <a:schemeClr val="accent5">
                    <a:lumMod val="75000"/>
                  </a:schemeClr>
                </a:solidFill>
              </a:rPr>
              <a:t>Радужненская</a:t>
            </a:r>
            <a: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  <a:t> СОШ</a:t>
            </a:r>
            <a:b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  <a:t>Коломенского муниципального района </a:t>
            </a:r>
            <a:b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  <a:t>Московской области</a:t>
            </a:r>
            <a:r>
              <a:rPr lang="ru-RU" sz="12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12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1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Презентацию подготовила: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Привезенцева Елена Николаевна,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учитель русского языка и литературы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высшей квалификационной категории.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5732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6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Итак, Гоголь работал над “Вечерами…” вечером, ночью, в свободное время. Может быть, поэтому в них так вдохновенны сны. Гоголь – поэт ночи: “Ночь перед Рождеством”, “Майская ночь, или Утопленница”. </a:t>
            </a:r>
          </a:p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5370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19 (20) мая 1831 г. Гоголь познакомился с Пушкиным. Общение с Пушкиным имело огромное значение для творческого развития молодого Гоголя. Пушкин внимательно следил за работой Гоголя, вникал в его замыслы, был требовательным, но чутким наставником и руководителем своего молодого литературного друга. Во многом именно Пушкин помог Гоголю стать великим писателем.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8480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Сборник «Вечера на хуторе близ Диканьки»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1831 г. вышла первая книга “Вечеров”. С восторгом встретил появление сборника А.С. Пушкин: “Сейчас прочёл “Вечера близ Диканьки”. Они изумили меня. Вот настоящая весёлость, искренняя, непринуждённая. А местами какая поэзия! Какая чувствительность!”. Через год (в1832 г.) вышла вторая книга “Вечеров”.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97280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Композиция сборника “Вечера на хуторе близ Диканьки”.</a:t>
            </a:r>
            <a:br>
              <a:rPr lang="ru-RU" sz="1200" dirty="0" smtClean="0"/>
            </a:b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795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1835 г. великий критик В.Г. Белинский дал такой отзыв о повестях Гоголя: “Это были поэтические очерки Малороссии, очерки, полные жизни и очарования. Всё, что может иметь природа прекрасного, всё, что может иметь народ оригинального, типического, всё это радужными цветами блестит в этих первых поэтических грёзах г. Гоголя. Это была поэзия юная, свежая, благоуханная, роскошная, упоительная…”.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03197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Смысл названия повести.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Название сборнику “Вечеров” подсказал П.А. </a:t>
            </a:r>
            <a:r>
              <a:rPr lang="ru-RU" dirty="0" err="1" smtClean="0"/>
              <a:t>Плетнёв</a:t>
            </a:r>
            <a:r>
              <a:rPr lang="ru-RU" dirty="0" smtClean="0"/>
              <a:t>: “Повести, изданные </a:t>
            </a:r>
            <a:r>
              <a:rPr lang="ru-RU" dirty="0" err="1" smtClean="0"/>
              <a:t>пасичником</a:t>
            </a:r>
            <a:r>
              <a:rPr lang="ru-RU" dirty="0" smtClean="0"/>
              <a:t> Рудым Паньком”, который будто бы жил возле Диканьки. Как вы думаете, ребята, была ли такая деревня на самом деле?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вы понимаете название этой деревни?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Почему же Рудый Панько?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Итак, чего же боялся </a:t>
            </a:r>
            <a:r>
              <a:rPr lang="ru-RU" dirty="0" err="1" smtClean="0"/>
              <a:t>пасичник</a:t>
            </a:r>
            <a:r>
              <a:rPr lang="ru-RU" dirty="0" smtClean="0"/>
              <a:t> при издании своих произведений?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0135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Итак, откройте повесть Н.В. Гоголя “Майская ночь, или Утопленница”. Впервые напечатана в 1831 г. в сборнике “Вечера…” и открывалась она эпиграфом на украинском языке. Почему? Ведь вся повесть написана на русском.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397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1400" dirty="0" smtClean="0"/>
              <a:t>Анализ 1-й главы.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 чего начинается глава? Какое время суток описывается?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Как вы понимаете фразу – Парубки и девушки стремились “выливать своё веселье в звуки, всегда неразлучные с уныньем”?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 кем мы встречаемся? С какими героями? Какие они? Как они относятся друг к другу? Почему мы так считаем?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Левко и Ганна обращаются друг к другу? Как герой называет Ганну?</a:t>
            </a:r>
            <a:r>
              <a:rPr lang="ru-RU" b="1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она называет Левко, своего возлюбленного? 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1940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Нарисуйте словесный портрет героев. Как они выглядят? Каковы черты их лица, одежда, украшения? Что мы вообще узнаём о героях?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21132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Ганна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Левко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Белое личико, ясноокая красавица, белая ручка, беленькие ножки, гордая дивчина, девушка на поре 17 весны, будто звёздочки ясные очи, красное коралловое монисто, когда-то жила у матери.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Молодой казак, с бандурою в руках, сын сельского головы, на нем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решетиловская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шапка. Казак идёт по улице, бренчит рукою по струнам и подплясывает; свитка, пояс; орлиные очи парубка, карие очи, бандура на длинном ремне, чернобровый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козак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чёрные усы, есть отец, который не соглашается на их с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Ганной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свадьбу.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3749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200" dirty="0" smtClean="0"/>
              <a:t>Гоголь и его «Вечера на хуторе близ </a:t>
            </a:r>
            <a:r>
              <a:rPr lang="ru-RU" sz="1200" dirty="0" err="1" smtClean="0"/>
              <a:t>ДиканькиНиколай</a:t>
            </a:r>
            <a:r>
              <a:rPr lang="ru-RU" sz="1200" dirty="0" smtClean="0"/>
              <a:t> Васильевич »</a:t>
            </a:r>
          </a:p>
          <a:p>
            <a:r>
              <a:rPr lang="ru-RU" sz="1400" b="1" dirty="0" smtClean="0"/>
              <a:t>1809 - 1852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288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 если бы вам пришлось нарисовать портреты героев, это было бы трудное задание? Почему?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Посмотрите иллюстрацию палехского художника А. Куркина “Левко и Ганна”. Но прежде, что значит “палехский”?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Чем художник Куркин дополнил портреты героев?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Где конкретнее портрет: в повести или на иллюстрации?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6642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Итак, портрет героев в повести дан в духе народной песни, сказки, в нём больше сравнений, чем конкретных деталей. Обратите внимание: фольклорные традиции проявляются не только в портрете, но и в характерах. Какими словами можно охарактеризовать Ганну?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Похожи ли Левко и Ганна на обычных героев волшебных сказок?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Но всё-таки эти герои необычны. Чем же?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 внимательно слушали мой рассказ о Гоголе? Как писателю удалось нарисовать портреты такого казака и молодой казачки?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66613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Почему у Ганны недобрые предчувствия?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её волнует?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ответил ей Левко? Почему “унывно” зазвучало в его устах слово “говорил”?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Ганна укрепляет решимость Левко, ободряет его?</a:t>
            </a:r>
            <a:r>
              <a:rPr lang="ru-RU" b="1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Найдите слова, подтверждающие, что Ганна и Левко тонко чувствуют природу, любят её.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2583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400" dirty="0" smtClean="0"/>
              <a:t>Проверка домашнего задания</a:t>
            </a:r>
          </a:p>
          <a:p>
            <a:r>
              <a:rPr lang="ru-RU" dirty="0" smtClean="0"/>
              <a:t>Пересказать легенду об утопленнице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4159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Домашнее задание</a:t>
            </a:r>
          </a:p>
          <a:p>
            <a:pPr algn="ctr"/>
            <a:r>
              <a:rPr lang="ru-RU" dirty="0" smtClean="0"/>
              <a:t>Перечитать 2-ую главу; подготовить выразительное чтение отрывка об украинской ночи (индивидуально); вспомнить определения слов: “эпитет”, “сравнение”, “олицетворение”; выписать из первого абзаца 2-ой главы эпитеты, сравнения, олицетворения, оформив в виде таблицы.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709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Слово о Гоголе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Родился на Украине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1 апреля в селе Большие Сорочинцы Миргородского уезда Полтавской губернии, в семье небогатых украинских помещиков.</a:t>
            </a:r>
            <a:endParaRPr lang="ru-RU" sz="2400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8939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6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В семье любили литературу, старинные предания, народные песни, сказки, театр.</a:t>
            </a:r>
            <a:endParaRPr lang="ru-RU" sz="2400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91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Украина – колыбель великого писателя. «Малороссийские» предания и песни – мир гоголевского детства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0995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6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Начальное образование родители дали дома, затем учился в полтавской гимназии.</a:t>
            </a:r>
            <a:endParaRPr lang="ru-RU" sz="2400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24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60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В 1821 г. в 12 лет поступил в </a:t>
            </a:r>
            <a:r>
              <a:rPr lang="ru-RU" dirty="0" err="1" smtClean="0"/>
              <a:t>Нежинскую</a:t>
            </a:r>
            <a:r>
              <a:rPr lang="ru-RU" dirty="0" smtClean="0"/>
              <a:t> гимназию. Больше всего увлекала его русская история и литература. Особенно любил поэзию Пушкина и поэта-декабриста К.Ф. Рылеева. Другим увлечением стал театр.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8303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Несколько месяцев Гоголь жил в Германии. Приехав из-за границы, он снова стал заниматься литературным трудом, познакомился с В.А. Жуковским и П.А. Плетнёвым, который устроил Гоголя работать учителем истории в институт.</a:t>
            </a:r>
          </a:p>
          <a:p>
            <a:pPr fontAlgn="auto">
              <a:spcAft>
                <a:spcPts val="0"/>
              </a:spcAft>
              <a:defRPr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0732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Гоголь много писал, работал над сборником “Вечера…”. Причём работал только в свободное от службы и прочих дел время, поздно, когда уже никто не мешал. Вечер – время вдохновения, располагающего к задумчивости и мечтательности, единению с окружающим миром. Вечер – время таинственного, чудесного, иррационального. Это значение указано предисловием к гоголевской книге: “Боже ты мой! Чего только не расскажут! Откуда старины не выкопают! Каких страхов не нанесут!”. Вечер неудержимо впадает в ночь, а это уже вершина таинственного и чудесного. Ночь – время высших философских откровений, но одновременно и пик иррационального, когда сам древний хаос встречается с нашей душой.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888DFF-7C23-4593-B090-2824908C8CC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3337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454545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BE832-D1DA-43F7-9213-20F79CC457AE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BDE5D-9EB2-47EA-8286-57A9B2B862E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140BF-148C-4A77-B7C0-B07E55115CD8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3C11-680B-4C01-B3C4-B60999811A8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B5208-A793-41E4-88BC-CEF3B77B3F40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D9447-0C9D-43B6-86E6-B2CE857E7AE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1090E-AE83-4AAC-9B82-AC3C022B7EB2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BD875-A19F-48F1-835C-CDF92A04A8E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EC52E-D321-4464-A119-12338A242006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4E6AF-505F-4802-B82C-2073297D88F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600200"/>
            <a:ext cx="328138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81E65-AB81-44DF-AAB8-7FF4399F9026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84658-44BD-41DB-BD5D-634111BF3D9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1535113"/>
            <a:ext cx="31400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2174875"/>
            <a:ext cx="31400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6A08-4A70-40EF-A596-F1E4BBB718D0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560BA-4927-441B-8485-BCA6D62088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1C2CC-14E1-4EB4-9389-CB5C7C65FBA4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3D3AB-5977-426F-9EB5-C34BB8D47EA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8D0B7-C096-4E1B-86A5-1B0863E66C39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29EFD-9588-4705-86C5-3B685EA8850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000240"/>
            <a:ext cx="236537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3214686"/>
            <a:ext cx="2393975" cy="29114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AE53-99EE-4617-AE52-05836A20DFB8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033CB-236D-4FB3-B89D-E919B2C2AB3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80635-E7F9-4DC8-8981-51A562FF174B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14D81-F324-47F5-BE2D-D726ECB94CE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EEEAAF-FC11-462A-98D6-628662135091}" type="datetimeFigureOut">
              <a:rPr lang="ru-RU"/>
              <a:pPr>
                <a:defRPr/>
              </a:pPr>
              <a:t>20.01.2015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6A0823-7778-4207-B777-2937D55537C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60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2pPr>
      <a:lvl3pPr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3pPr>
      <a:lvl4pPr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4pPr>
      <a:lvl5pPr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5pPr>
      <a:lvl6pPr marL="4572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6pPr>
      <a:lvl7pPr marL="9144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7pPr>
      <a:lvl8pPr marL="13716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8pPr>
      <a:lvl9pPr marL="1828800" algn="ctr" rtl="0" fontAlgn="base">
        <a:spcBef>
          <a:spcPct val="0"/>
        </a:spcBef>
        <a:spcAft>
          <a:spcPct val="0"/>
        </a:spcAft>
        <a:defRPr sz="6000" b="1">
          <a:solidFill>
            <a:srgbClr val="C00000"/>
          </a:solidFill>
          <a:latin typeface="ArtScript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429684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МОУ  </a:t>
            </a:r>
            <a:r>
              <a:rPr lang="ru-RU" sz="3200" i="1" dirty="0" err="1" smtClean="0">
                <a:solidFill>
                  <a:schemeClr val="accent5">
                    <a:lumMod val="75000"/>
                  </a:schemeClr>
                </a:solidFill>
              </a:rPr>
              <a:t>Радужненская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СОШ</a:t>
            </a:r>
            <a:b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Коломенского муниципального района </a:t>
            </a:r>
            <a:b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Московской области</a:t>
            </a:r>
            <a:r>
              <a:rPr lang="ru-RU" sz="32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3200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Презентацию подготовила: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Привезенцева Елена Николаевна,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учитель русского языка и литературы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высшей квалификационной категории.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 smtClean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5000625" y="214313"/>
            <a:ext cx="3857625" cy="4286250"/>
          </a:xfrm>
        </p:spPr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Итак, Гоголь работал над “Вечерами…” вечером, ночью, в свободное время. Может быть, поэтому в них так вдохновенны сны. Гоголь – поэт ночи: “Ночь перед Рождеством”, “Майская ночь, или Утопленница”. 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Picture 2" descr="C:\Documents and Settings\1\Мои документы\Мои рисунки\tr82dnep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4846637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214313" y="4500563"/>
            <a:ext cx="8643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Arial" pitchFamily="34" charset="0"/>
                <a:cs typeface="Arial" pitchFamily="34" charset="0"/>
              </a:rPr>
              <a:t>На ночь падают фантастические события “Сорочинской ярмарки”, ночью совершается убийство в “Вечере накануне Ивана Купала”, месть в “Страшной мести”. По ночам морочат черти героев в “Пропавшей грамоте” и “Заколдованном месте”.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85750" y="4000500"/>
            <a:ext cx="4643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i="1"/>
              <a:t>А.Куинджи. Ночь на Днепре.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4714875" cy="635793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19 (20) мая 1831 г. Гоголь познакомился с Пушкиным. Общение с Пушкиным имело огромное значение для творческого развития молодого Гоголя. Пушкин внимательно следил за работой Гоголя, вникал в его замыслы, был требовательным, но чутким наставником и руководителем своего молодого литературного друга. Во многом именно Пушкин помог Гоголю стать великим писателем.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6386" name="Picture 2" descr="C:\Documents and Settings\1\Мои документы\Мои рисунки\IUCALWT5ZVCAUJJ9VFCAHRUVWMCAA6DT39CAII2796CA35UM3PCA0G0QWLCAGR529DCA61D3FGCAZWJRXLCAA2CGF7CA6UEVMBCAANRL24CANE5C15CAY5Q22SCATTHZYVCA0PAGRDCA3XHDKJCA69P6NHCA25ZQ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85860"/>
            <a:ext cx="3242853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>Сборник «Вечера на хуторе близ Диканьки»</a:t>
            </a: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63" y="4857750"/>
            <a:ext cx="8186737" cy="1785938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1831 г. вышла первая книга “Вечеров”. С восторгом встретил появление сборника А.С. Пушкин: “Сейчас прочёл “Вечера близ Диканьки”. Они изумили меня. Вот настоящая весёлость, искренняя, непринуждённая. А местами какая поэзия! Какая чувствительность!”. Через год (в1832 г.) вышла вторая книга “Вечеров”.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8196" name="Picture 4" descr="C:\Documents and Settings\1\Мои документы\Мои рисунки\fac3d78b5a0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1500188"/>
            <a:ext cx="2214562" cy="2952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Documents and Settings\1\Мои документы\Мои рисунки\12523204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4621">
            <a:off x="1516063" y="1844675"/>
            <a:ext cx="1830387" cy="287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Documents and Settings\1\Мои документы\Мои рисунки\p10105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10559">
            <a:off x="4926013" y="1919288"/>
            <a:ext cx="1677987" cy="2767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85813" y="428625"/>
            <a:ext cx="7900987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Композиция сборника “Вечера на хуторе близ Диканьки”.</a:t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28662" y="1857364"/>
          <a:ext cx="7358114" cy="401319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679057"/>
                <a:gridCol w="3679057"/>
              </a:tblGrid>
              <a:tr h="808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/>
                        <a:t>1-я книга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dirty="0"/>
                        <a:t>2-я книга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2977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/>
                        <a:t>Предисловие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/>
                        <a:t>Сорочинская ярмарка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/>
                        <a:t>Вечер накануне Ивана Купала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/>
                        <a:t>Майская ночь, или Утопленница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/>
                        <a:t>Пропавшая грамота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/>
                        <a:t>Предисловие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dirty="0"/>
                        <a:t>Ночь перед Рождеством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dirty="0"/>
                        <a:t>Страшная месть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dirty="0"/>
                        <a:t>Иван Фёдорович </a:t>
                      </a:r>
                      <a:r>
                        <a:rPr lang="ru-RU" sz="2400" dirty="0" err="1"/>
                        <a:t>Шпонька</a:t>
                      </a:r>
                      <a:r>
                        <a:rPr lang="ru-RU" sz="2400" dirty="0"/>
                        <a:t> и его тётушка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400" dirty="0"/>
                        <a:t>Заколдованное место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75" y="571500"/>
            <a:ext cx="5072063" cy="600075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1835 г. великий критик В.Г. Белинский дал такой отзыв о повестях Гоголя: “Это были поэтические очерки Малороссии, очерки, полные жизни и очарования. Всё, что может иметь природа прекрасного, всё, что может иметь народ оригинального, типического, всё это радужными цветами блестит в этих первых поэтических грёзах г. Гоголя. Это была поэзия юная, свежая, благоуханная, роскошная, упоительная…”.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5363" name="Picture 4" descr="C:\Documents and Settings\1\Мои документы\Мои рисунки\belins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250" y="928688"/>
            <a:ext cx="33274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214313" y="5572125"/>
            <a:ext cx="328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/>
              <a:t>В.Г.Белинский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Смысл названия повести.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1600200"/>
            <a:ext cx="7972425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Название сборнику “Вечеров” подсказал П.А. Плетнёв: “Повести, изданные </a:t>
            </a:r>
            <a:r>
              <a:rPr lang="ru-RU" dirty="0" err="1" smtClean="0"/>
              <a:t>пасичником</a:t>
            </a:r>
            <a:r>
              <a:rPr lang="ru-RU" dirty="0" smtClean="0"/>
              <a:t> Рудым </a:t>
            </a:r>
            <a:r>
              <a:rPr lang="ru-RU" dirty="0" err="1" smtClean="0"/>
              <a:t>Паньком</a:t>
            </a:r>
            <a:r>
              <a:rPr lang="ru-RU" dirty="0" smtClean="0"/>
              <a:t>”, который будто бы жил возле Диканьки. Как вы думаете, ребята, была ли такая деревня на самом деле?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вы понимаете название этой деревни?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Почему же Рудый </a:t>
            </a:r>
            <a:r>
              <a:rPr lang="ru-RU" dirty="0" err="1" smtClean="0"/>
              <a:t>Панько</a:t>
            </a:r>
            <a:r>
              <a:rPr lang="ru-RU" dirty="0" smtClean="0"/>
              <a:t>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Итак, чего же боялся </a:t>
            </a:r>
            <a:r>
              <a:rPr lang="ru-RU" dirty="0" err="1" smtClean="0"/>
              <a:t>пасичник</a:t>
            </a:r>
            <a:r>
              <a:rPr lang="ru-RU" dirty="0" smtClean="0"/>
              <a:t> при издании своих произведений?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1\Мои документы\Мои рисунки\sgog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00063"/>
            <a:ext cx="700087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Documents and Settings\1\Мои документы\Мои рисунки\1341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638" y="0"/>
            <a:ext cx="9123362" cy="6858000"/>
          </a:xfrm>
        </p:spPr>
      </p:pic>
      <p:sp>
        <p:nvSpPr>
          <p:cNvPr id="18435" name="TextBox 7"/>
          <p:cNvSpPr txBox="1">
            <a:spLocks noChangeArrowheads="1"/>
          </p:cNvSpPr>
          <p:nvPr/>
        </p:nvSpPr>
        <p:spPr bwMode="auto">
          <a:xfrm>
            <a:off x="4500563" y="857250"/>
            <a:ext cx="3857625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Итак, откройте повесть Н.В. Гоголя “Майская ночь, или Утопленница”. Впервые напечатана в 1831 г. в сборнике “Вечера…” и открывалась она эпиграфом на украинском языке. Почему? Ведь вся повесть написана на русском.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7900987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3600" dirty="0" smtClean="0"/>
              <a:t>Анализ 1-й главы.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58175" cy="51435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 чего начинается глава? Какое время суток описывается?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Как вы понимаете фразу – Парубки и девушки стремились “выливать своё веселье в звуки, всегда неразлучные с уныньем”?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 кем мы встречаемся? С какими героями? Какие они? Как они относятся друг к другу? Почему мы так считаем?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Левко и Ганна обращаются друг к другу? Как герой называет Ганну?</a:t>
            </a:r>
            <a:r>
              <a:rPr lang="ru-RU" b="1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она называет Левко, своего возлюбленного?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071563" y="500063"/>
            <a:ext cx="7400925" cy="2428875"/>
          </a:xfrm>
        </p:spPr>
        <p:txBody>
          <a:bodyPr/>
          <a:lstStyle/>
          <a:p>
            <a:r>
              <a:rPr lang="ru-RU" dirty="0" smtClean="0"/>
              <a:t>Нарисуйте словесный портрет героев. Как они выглядят? Каковы черты их лица, одежда, украшения? Что мы вообще узнаём о героях?</a:t>
            </a:r>
          </a:p>
        </p:txBody>
      </p:sp>
      <p:pic>
        <p:nvPicPr>
          <p:cNvPr id="20483" name="Picture 2" descr="C:\Documents and Settings\1\Мои документы\Мои рисунки\4092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928938"/>
            <a:ext cx="7519987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3857625"/>
            <a:ext cx="7772400" cy="14700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Гоголь и его «Вечера на хуторе близ </a:t>
            </a:r>
            <a:r>
              <a:rPr lang="ru-RU" sz="4400" dirty="0" err="1"/>
              <a:t>ДиканькиНиколай</a:t>
            </a:r>
            <a:r>
              <a:rPr lang="ru-RU" sz="4400" dirty="0"/>
              <a:t> Васильевич 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38" y="5715000"/>
            <a:ext cx="6400800" cy="1143000"/>
          </a:xfrm>
        </p:spPr>
        <p:txBody>
          <a:bodyPr/>
          <a:lstStyle/>
          <a:p>
            <a:r>
              <a:rPr lang="ru-RU" sz="4800" b="1" dirty="0" smtClean="0"/>
              <a:t>1809 - 1852</a:t>
            </a:r>
          </a:p>
        </p:txBody>
      </p:sp>
      <p:pic>
        <p:nvPicPr>
          <p:cNvPr id="1026" name="Picture 2" descr="C:\Documents and Settings\1\Мои документы\Мои рисунки\EQCAZRURGQCAY9JK1XCAQHFUSOCAX7KP8FCA3QC1DOCAC6Z1RGCA5EIYIFCACYZZO9CA9A8KTVCAMOGP6TCAO6D6JJCALCSEIUCA2C917QCAB85O7RCABEIP47CA7M67Z1CAFARK1ECAPEU1GOCAZ8Y8UJCAAOH9M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2928958" cy="33539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399657"/>
              </p:ext>
            </p:extLst>
          </p:nvPr>
        </p:nvGraphicFramePr>
        <p:xfrm>
          <a:off x="214282" y="214290"/>
          <a:ext cx="8715436" cy="626170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357718"/>
                <a:gridCol w="4357718"/>
              </a:tblGrid>
              <a:tr h="1080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</a:rPr>
                        <a:t>Ганна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</a:rPr>
                        <a:t>Левко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6675" marR="66675" marT="66675" marB="66675"/>
                </a:tc>
              </a:tr>
              <a:tr h="4134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/>
                        <a:t>Белое личико, ясноокая красавица, белая ручка, беленькие ножки, гордая дивчина, девушка на поре 17 весны, будто звёздочки ясные очи, красное коралловое монисто, когда-то жила у матери.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/>
                        <a:t>Молодой казак, с бандурою в руках, сын сельского головы, на нем </a:t>
                      </a:r>
                      <a:r>
                        <a:rPr lang="ru-RU" sz="2400" dirty="0" err="1"/>
                        <a:t>решетиловская</a:t>
                      </a:r>
                      <a:r>
                        <a:rPr lang="ru-RU" sz="2400" dirty="0"/>
                        <a:t> шапка. Казак идёт по улице, бренчит рукою по струнам и подплясывает; свитка, пояс; орлиные очи парубка, карие очи, бандура на длинном ремне, чернобровый </a:t>
                      </a:r>
                      <a:r>
                        <a:rPr lang="ru-RU" sz="2400" dirty="0" err="1"/>
                        <a:t>козак</a:t>
                      </a:r>
                      <a:r>
                        <a:rPr lang="ru-RU" sz="2400" dirty="0"/>
                        <a:t>, чёрные усы, есть отец, который не соглашается на их с </a:t>
                      </a:r>
                      <a:r>
                        <a:rPr lang="ru-RU" sz="2400" dirty="0" err="1"/>
                        <a:t>Ганной</a:t>
                      </a:r>
                      <a:r>
                        <a:rPr lang="ru-RU" sz="2400" dirty="0"/>
                        <a:t> свадьбу.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1\Мои документы\Мои рисунки\1_4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5738"/>
            <a:ext cx="4202112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214313"/>
            <a:ext cx="4429125" cy="6429375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А если бы вам пришлось нарисовать портреты героев, это было бы трудное задание? Почему?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Посмотрите иллюстрацию палехского художника А. Куркина “Левко и Ганна”. Но прежде, что значит “палехский”?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Чем художник Куркин дополнил портреты героев?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Где конкретнее портрет: в повести или на иллюстрации?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357188"/>
            <a:ext cx="8072438" cy="614362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Итак, портрет героев в повести дан в духе народной песни, сказки, в нём больше сравнений, чем конкретных деталей. Обратите внимание: фольклорные традиции проявляются не только в портрете, но и в характерах. Какими словами можно охарактеризовать Ганну?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Похожи ли Левко и Ганна на обычных героев волшебных сказок?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Но всё-таки эти герои необычны. Чем же?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Вы внимательно слушали мой рассказ о Гоголе? Как писателю удалось нарисовать портреты такого казака и молодой казачки?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8501062" cy="4525962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Почему у </a:t>
            </a:r>
            <a:r>
              <a:rPr lang="ru-RU" dirty="0" err="1" smtClean="0"/>
              <a:t>Ганны</a:t>
            </a:r>
            <a:r>
              <a:rPr lang="ru-RU" dirty="0" smtClean="0"/>
              <a:t> недобрые предчувствия?</a:t>
            </a:r>
            <a:endParaRPr lang="ru-RU" u="sng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её волнует?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ответил ей Левко? Почему “</a:t>
            </a:r>
            <a:r>
              <a:rPr lang="ru-RU" dirty="0" err="1" smtClean="0"/>
              <a:t>унывно</a:t>
            </a:r>
            <a:r>
              <a:rPr lang="ru-RU" dirty="0" smtClean="0"/>
              <a:t>” зазвучало в его устах слово “говорил”?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Ганна укрепляет решимость Левко, ободряет его?</a:t>
            </a:r>
            <a:r>
              <a:rPr lang="ru-RU" b="1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Найдите слова, подтверждающие, что Ганна и Левко тонко чувствуют природу, любят её.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900987" cy="7254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Проверка домашнего задания</a:t>
            </a:r>
            <a:endParaRPr lang="ru-RU" sz="3600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929188" y="2286000"/>
            <a:ext cx="3757612" cy="3114675"/>
          </a:xfrm>
        </p:spPr>
        <p:txBody>
          <a:bodyPr/>
          <a:lstStyle/>
          <a:p>
            <a:r>
              <a:rPr lang="ru-RU" dirty="0" smtClean="0"/>
              <a:t>Пересказать легенду об утопленнице</a:t>
            </a:r>
          </a:p>
        </p:txBody>
      </p:sp>
      <p:pic>
        <p:nvPicPr>
          <p:cNvPr id="25604" name="Picture 1" descr="C:\Documents and Settings\1\Мои документы\Мои рисунки\6367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143000"/>
            <a:ext cx="3643313" cy="546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C:\Documents and Settings\1\Рабочий стол\Мои документы\Мои рисунки\разделители\a252d3f962b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5786438"/>
            <a:ext cx="431006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C:\Documents and Settings\1\Рабочий стол\Мои документы\Мои рисунки\разделители\a252d3f962b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1000125"/>
            <a:ext cx="39528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Перечитать 2-ую главу; подготовить выразительное чтение отрывка об украинской ночи (индивидуально); вспомнить определения слов: “эпитет”, “сравнение”, “олицетворение”; выписать из первого абзаца 2-ой главы эпитеты, сравнения, олицетворения, оформив в виде таблицы.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Слово о Гоголе</a:t>
            </a:r>
            <a:endParaRPr lang="ru-RU" dirty="0"/>
          </a:p>
        </p:txBody>
      </p:sp>
      <p:sp>
        <p:nvSpPr>
          <p:cNvPr id="4099" name="Содержимое 4"/>
          <p:cNvSpPr>
            <a:spLocks noGrp="1"/>
          </p:cNvSpPr>
          <p:nvPr>
            <p:ph idx="1"/>
          </p:nvPr>
        </p:nvSpPr>
        <p:spPr>
          <a:xfrm>
            <a:off x="4143375" y="1714500"/>
            <a:ext cx="4500563" cy="4525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Родился на Украине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1 апреля в селе Большие Сорочинцы Миргородского уезда Полтавской губернии, в семье небогатых украинских помещиков.</a:t>
            </a: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4100" name="Picture 2" descr="C:\Documents and Settings\1\Мои документы\Мои рисунки\дом, где родился Гого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928813"/>
            <a:ext cx="4143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285750" y="5143500"/>
            <a:ext cx="4643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/>
              <a:t>Дом, где родился Н.В.Гоголь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043862" cy="1328738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В семье любили литературу, старинные предания, народные песни, сказки, театр.</a:t>
            </a: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5123" name="Picture 2" descr="C:\Documents and Settings\1\Мои документы\Мои рисунки\р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1428750"/>
            <a:ext cx="3357563" cy="426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 descr="C:\Documents and Settings\1\Мои документы\Мои рисунки\отец Гогол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1403350"/>
            <a:ext cx="3357562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714375" y="5786438"/>
            <a:ext cx="37861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/>
              <a:t>Отец </a:t>
            </a:r>
          </a:p>
          <a:p>
            <a:pPr algn="ctr"/>
            <a:r>
              <a:rPr lang="ru-RU" sz="2400" i="1"/>
              <a:t> Василий Афанасьевич</a:t>
            </a: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4857750" y="5857875"/>
            <a:ext cx="3429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/>
              <a:t>Мать </a:t>
            </a:r>
          </a:p>
          <a:p>
            <a:pPr algn="ctr"/>
            <a:r>
              <a:rPr lang="ru-RU" sz="2400" i="1"/>
              <a:t>Мария Ивановна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642938" y="1214438"/>
            <a:ext cx="4714875" cy="4525962"/>
          </a:xfrm>
        </p:spPr>
        <p:txBody>
          <a:bodyPr/>
          <a:lstStyle/>
          <a:p>
            <a:r>
              <a:rPr lang="ru-RU" dirty="0" smtClean="0"/>
              <a:t>Украина – колыбель великого писателя. «Малороссийские» предания и песни – мир гоголевского детства</a:t>
            </a:r>
          </a:p>
        </p:txBody>
      </p:sp>
      <p:pic>
        <p:nvPicPr>
          <p:cNvPr id="4098" name="Picture 2" descr="C:\Documents and Settings\1\Мои документы\Мои рисунки\ukrainc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214422"/>
            <a:ext cx="3609572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786313" y="1600200"/>
            <a:ext cx="3900487" cy="4525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Начальное образование родители дали дома, затем учился в полтавской гимназии.</a:t>
            </a:r>
            <a:endParaRPr lang="ru-RU" sz="2400" dirty="0" smtClean="0"/>
          </a:p>
          <a:p>
            <a:endParaRPr lang="ru-RU" dirty="0" smtClean="0"/>
          </a:p>
        </p:txBody>
      </p:sp>
      <p:pic>
        <p:nvPicPr>
          <p:cNvPr id="7171" name="Picture 3" descr="C:\Documents and Settings\1\Мои документы\Мои рисунки\288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643063"/>
            <a:ext cx="45720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28625" y="357188"/>
            <a:ext cx="8358188" cy="5411787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ru-RU" dirty="0" smtClean="0"/>
              <a:t>В 1821 г. в 12 лет поступил в </a:t>
            </a:r>
            <a:r>
              <a:rPr lang="ru-RU" dirty="0" err="1" smtClean="0"/>
              <a:t>Нежинскую</a:t>
            </a:r>
            <a:r>
              <a:rPr lang="ru-RU" dirty="0" smtClean="0"/>
              <a:t> гимназию. Больше всего увлекала его русская история и литература. Особенно любил поэзию Пушкина и поэта-декабриста К.Ф. Рылеева. Другим увлечением стал театр.</a:t>
            </a:r>
          </a:p>
          <a:p>
            <a:endParaRPr lang="ru-RU" dirty="0" smtClean="0"/>
          </a:p>
        </p:txBody>
      </p:sp>
      <p:pic>
        <p:nvPicPr>
          <p:cNvPr id="8195" name="Picture 2" descr="C:\Documents and Settings\1\Мои документы\Мои рисунки\nez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2714625"/>
            <a:ext cx="5786437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1143000" y="6286500"/>
            <a:ext cx="6357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/>
              <a:t>Г. Нежин. Гимназия высших наук.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5286375" cy="51435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Несколько месяцев Гоголь жил в Германии. Приехав из-за границы, он снова стал заниматься литературным трудом, познакомился с В.А. Жуковским и П.А. Плетнёвым, который устроил Гоголя работать учителем истории в институт.</a:t>
            </a:r>
          </a:p>
          <a:p>
            <a:pPr fontAlgn="auto">
              <a:spcAft>
                <a:spcPts val="0"/>
              </a:spcAft>
              <a:defRPr/>
            </a:pPr>
            <a:endParaRPr lang="ru-RU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C:\Documents and Settings\1\Мои документы\Мои рисунки\gogol_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6349">
            <a:off x="5012517" y="705500"/>
            <a:ext cx="3543562" cy="45408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500063" y="285750"/>
            <a:ext cx="7643812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ru-RU" sz="3000">
                <a:latin typeface="Arial" pitchFamily="34" charset="0"/>
                <a:cs typeface="Arial" pitchFamily="34" charset="0"/>
              </a:rPr>
              <a:t>После окончания гимназии– Петербург, государственная служба.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357188"/>
            <a:ext cx="8001000" cy="6215062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Гоголь много писал, работал над сборником “Вечера…”. Причём работал только в свободное от службы и прочих дел время, поздно, когда уже никто не мешал. Вечер – время вдохновения, располагающего к задумчивости и мечтательности, единению с окружающим миром. Вечер – время таинственного, чудесного, иррационального. Это значение указано предисловием к гоголевской книге: “Боже ты мой! Чего только не расскажут! Откуда старины не выкопают! Каких страхов не нанесут!”. Вечер неудержимо впадает в ночь, а это уже вершина таинственного и чудесного. Ночь – время высших философских откровений, но одновременно и пик иррационального, когда сам древний хаос встречается с нашей душой.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za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эт">
      <a:majorFont>
        <a:latin typeface="ArtScript"/>
        <a:ea typeface=""/>
        <a:cs typeface=""/>
      </a:majorFont>
      <a:minorFont>
        <a:latin typeface="Cansellaris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Proza</Template>
  <TotalTime>210</TotalTime>
  <Words>2326</Words>
  <Application>Microsoft Office PowerPoint</Application>
  <PresentationFormat>Екран (4:3)</PresentationFormat>
  <Paragraphs>178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Proza</vt:lpstr>
      <vt:lpstr>МОУ  Радужненская СОШ Коломенского муниципального района  Московской области </vt:lpstr>
      <vt:lpstr>Гоголь и его «Вечера на хуторе близ ДиканькиНиколай Васильевич »</vt:lpstr>
      <vt:lpstr>Слово о Гоголе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Сборник «Вечера на хуторе близ Диканьки»</vt:lpstr>
      <vt:lpstr>Композиция сборника “Вечера на хуторе близ Диканьки”. </vt:lpstr>
      <vt:lpstr>Презентація PowerPoint</vt:lpstr>
      <vt:lpstr>Смысл названия повести.</vt:lpstr>
      <vt:lpstr>Презентація PowerPoint</vt:lpstr>
      <vt:lpstr>Презентація PowerPoint</vt:lpstr>
      <vt:lpstr> Анализ 1-й главы.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Проверка домашнего задания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Васильевич Гоголь</dc:title>
  <dc:creator>1</dc:creator>
  <cp:lastModifiedBy>LEGION</cp:lastModifiedBy>
  <cp:revision>27</cp:revision>
  <dcterms:created xsi:type="dcterms:W3CDTF">2009-11-21T20:08:20Z</dcterms:created>
  <dcterms:modified xsi:type="dcterms:W3CDTF">2015-01-20T08:28:51Z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TC300059801049</vt:lpwstr>
  </property>
</Properties>
</file>