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51751" autoAdjust="0"/>
  </p:normalViewPr>
  <p:slideViewPr>
    <p:cSldViewPr>
      <p:cViewPr>
        <p:scale>
          <a:sx n="119" d="100"/>
          <a:sy n="119" d="100"/>
        </p:scale>
        <p:origin x="-288" y="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6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B1DB4-FCF4-49C2-8522-48F7D8207120}" type="datetimeFigureOut">
              <a:rPr lang="uk-UA" smtClean="0"/>
              <a:t>20.01.2015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A0882-56ED-472F-8248-52105F41D6E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56248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>
                <a:solidFill>
                  <a:schemeClr val="tx1"/>
                </a:solidFill>
              </a:rPr>
              <a:t>Тютчев Фёдор Иванович</a:t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>(1803 – 1873)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A0882-56ED-472F-8248-52105F41D6E6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333799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b="1" kern="1200" cap="none" baseline="0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С 1864 Тютчев несет одну потерю за другой: умирает от чахотки Денисьева, через год — двое их детей, его мать.</a:t>
            </a:r>
          </a:p>
          <a:p>
            <a:r>
              <a:rPr lang="ru-RU" dirty="0" smtClean="0"/>
              <a:t>В творчестве Тютчева 1860  преобладают политические стихотворения и мелкие. — "на случаи" ("Когда дряхлеющие силы...", 1866, "С</a:t>
            </a:r>
          </a:p>
          <a:p>
            <a:r>
              <a:rPr lang="ru-RU" dirty="0" smtClean="0"/>
              <a:t> Последние годы жизни тоже омрачены тяжелыми утратами: умирают его старший сын, брат, дочь Мария. Жизнь поэта угасает. 15 июля (27 </a:t>
            </a:r>
            <a:r>
              <a:rPr lang="ru-RU" dirty="0" err="1" smtClean="0"/>
              <a:t>н.с</a:t>
            </a:r>
            <a:r>
              <a:rPr lang="ru-RU" dirty="0" smtClean="0"/>
              <a:t>.) 1873 в Царском Селе Тютчев скончался. </a:t>
            </a:r>
            <a:r>
              <a:rPr lang="ru-RU" dirty="0" err="1" smtClean="0"/>
              <a:t>лавянам</a:t>
            </a:r>
            <a:r>
              <a:rPr lang="ru-RU" dirty="0" smtClean="0"/>
              <a:t>", 1867, и др.).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A0882-56ED-472F-8248-52105F41D6E6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29699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dirty="0" smtClean="0">
                <a:solidFill>
                  <a:schemeClr val="tx1"/>
                </a:solidFill>
              </a:rPr>
              <a:t>Презентацию подготовила</a:t>
            </a:r>
            <a:br>
              <a:rPr lang="ru-RU" sz="1200" i="1" dirty="0" smtClean="0">
                <a:solidFill>
                  <a:schemeClr val="tx1"/>
                </a:solidFill>
              </a:rPr>
            </a:br>
            <a:r>
              <a:rPr lang="ru-RU" sz="1200" i="1" dirty="0" smtClean="0">
                <a:solidFill>
                  <a:schemeClr val="tx1"/>
                </a:solidFill>
              </a:rPr>
              <a:t>ученица 10 класса</a:t>
            </a:r>
            <a:br>
              <a:rPr lang="ru-RU" sz="1200" i="1" dirty="0" smtClean="0">
                <a:solidFill>
                  <a:schemeClr val="tx1"/>
                </a:solidFill>
              </a:rPr>
            </a:br>
            <a:r>
              <a:rPr lang="ru-RU" sz="1200" i="1" dirty="0" err="1" smtClean="0">
                <a:solidFill>
                  <a:schemeClr val="tx1"/>
                </a:solidFill>
              </a:rPr>
              <a:t>семёнова</a:t>
            </a:r>
            <a:r>
              <a:rPr lang="ru-RU" sz="1200" i="1" dirty="0" smtClean="0">
                <a:solidFill>
                  <a:schemeClr val="tx1"/>
                </a:solidFill>
              </a:rPr>
              <a:t> </a:t>
            </a:r>
            <a:r>
              <a:rPr lang="ru-RU" sz="1200" i="1" dirty="0" err="1" smtClean="0">
                <a:solidFill>
                  <a:schemeClr val="tx1"/>
                </a:solidFill>
              </a:rPr>
              <a:t>елена</a:t>
            </a:r>
            <a:endParaRPr lang="ru-RU" sz="1200" i="1" smtClean="0">
              <a:solidFill>
                <a:schemeClr val="tx1"/>
              </a:solidFill>
            </a:endParaRP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A0882-56ED-472F-8248-52105F41D6E6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8252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b="1" kern="1200" cap="none" baseline="0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Русский поэт, член-корреспондент петербургской Академии Наук (1857). Духовно-напряженная философская поэзия Тютчева передает трагическое ощущение космических противоречий бытия. символический параллелизм в стихах о жизни природы, космические мотивы. Любовная лирика (в т. ч. стихи "</a:t>
            </a:r>
            <a:r>
              <a:rPr lang="ru-RU" dirty="0" err="1" smtClean="0"/>
              <a:t>Денисьевского</a:t>
            </a:r>
            <a:r>
              <a:rPr lang="ru-RU" dirty="0" smtClean="0"/>
              <a:t> цикла"). В публицистических статьях тяготел к панславизму.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A0882-56ED-472F-8248-52105F41D6E6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45826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/>
                </a:solidFill>
              </a:rPr>
              <a:t>Биография</a:t>
            </a:r>
          </a:p>
          <a:p>
            <a:pPr algn="ctr"/>
            <a:r>
              <a:rPr lang="ru-RU" dirty="0" smtClean="0"/>
              <a:t>Родился 23 ноября (5 декабря </a:t>
            </a:r>
            <a:r>
              <a:rPr lang="ru-RU" dirty="0" err="1" smtClean="0"/>
              <a:t>н.с</a:t>
            </a:r>
            <a:r>
              <a:rPr lang="ru-RU" dirty="0" smtClean="0"/>
              <a:t>.) в усадьбе </a:t>
            </a:r>
            <a:r>
              <a:rPr lang="ru-RU" dirty="0" err="1" smtClean="0"/>
              <a:t>Овстуг</a:t>
            </a:r>
            <a:r>
              <a:rPr lang="ru-RU" dirty="0" smtClean="0"/>
              <a:t> Орловской губернии в стародворянской среднепоместной семье. Детские годы прошли в </a:t>
            </a:r>
            <a:r>
              <a:rPr lang="ru-RU" dirty="0" err="1" smtClean="0"/>
              <a:t>Овстуге</a:t>
            </a:r>
            <a:r>
              <a:rPr lang="ru-RU" dirty="0" smtClean="0"/>
              <a:t>, юношеские — связаны с Москвой.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A0882-56ED-472F-8248-52105F41D6E6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3891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b="1" kern="1200" cap="none" baseline="0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Домашним образованием руководил молодой поэт-переводчик С. Раич, познакомивший ученика с творениями поэтов и поощрявший его первые стихотворные опыты. В 12 лет Тютчев уже успешно переводил Горация. В 1819 поступил на словесное отделение Московского университета и сразу принял живое участие в его литературной жизни. Окончив университет в 1821 со степенью кандидата словесных наук, в начале 1822 Тютчев поступил на службу в Государственную коллегию иностранных дел. Через несколько месяцев был назначен чиновником при Русской дипломатической миссии в Мюнхене. С этого времени его связь с русской литературной жизнью надолго прерывается.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A0882-56ED-472F-8248-52105F41D6E6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19459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b="1" kern="1200" cap="none" baseline="0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На чужбине Тютчев провел двадцать два года, из них двадцать — в Мюнхене. Здесь он женился, здесь познакомился с философом Шеллингом и подружился с Г. Гейне, став первым переводчиком его стихов на русский язык.</a:t>
            </a:r>
          </a:p>
          <a:p>
            <a:r>
              <a:rPr lang="ru-RU" dirty="0" smtClean="0"/>
              <a:t>В 1829 — 1830 в журнале Раича "Галатея" были опубликованы стихотворения Тютчева, свидетельствовавшие о зрелости его поэтического таланта ("Летний вечер", "Видение", "Бессонница", "Сны"), но не принесшие известности автору.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A0882-56ED-472F-8248-52105F41D6E6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22697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b="1" kern="1200" cap="none" baseline="0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Настоящее признание поэзия Тютчева впервые получила в 1836, когда в пушкинском "Современнике" появились его 16 стихотворений.</a:t>
            </a:r>
          </a:p>
          <a:p>
            <a:r>
              <a:rPr lang="ru-RU" dirty="0" smtClean="0"/>
              <a:t>В 1837 Тютчев был назначен первым секретарем Русской миссии в Турине, где пережил первую тяжелую утрату: умерла жена. В 1839 он вступил в новый брак. Служебный проступок Тютчева (самовольный отъезд в Швейцарию для венчания с Э. </a:t>
            </a:r>
            <a:r>
              <a:rPr lang="ru-RU" dirty="0" err="1" smtClean="0"/>
              <a:t>Дернберг</a:t>
            </a:r>
            <a:r>
              <a:rPr lang="ru-RU" dirty="0" smtClean="0"/>
              <a:t>) положил конец его дипломатической службе. Подал в отставку и поселился в Мюнхене, где провел еще пять лет, не имея никакого официального положения. Настойчиво искал пути возвращения на службу.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A0882-56ED-472F-8248-52105F41D6E6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690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b="1" kern="1200" cap="none" baseline="0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В 1844 переехал с семьей в Россию, а через полгода вновь был принят на службу в Министерство иностранных дел.</a:t>
            </a:r>
          </a:p>
          <a:p>
            <a:r>
              <a:rPr lang="ru-RU" dirty="0" smtClean="0"/>
              <a:t>В 1843 — 1850 выступил с политическими статьями "Россия и Германия", "Россия и Революция", "Папство и римский вопрос", делая вывод о неизбежности столкновения между Россией и Западом и конечного торжества "России будущего", которая представлялась ему "всеславянской" империей.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A0882-56ED-472F-8248-52105F41D6E6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607187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b="1" kern="1200" cap="none" baseline="0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В 1848 — 1849, захваченный событиями политической жизни, он создал такие прекрасные стихотворения, как "Неохотно и несмело...", "Когда в кругу убийственных забот...", "Русской женщине" и др., но не стремился напечатать их.</a:t>
            </a:r>
          </a:p>
          <a:p>
            <a:r>
              <a:rPr lang="ru-RU" dirty="0" smtClean="0"/>
              <a:t>Началом поэтической известности Тютчева и толчком к его активному творчеству стала статья Некрасова "Русские второстепенные поэты" в журнале "Современник", в которой говорилось о таланте этого поэта, не замеченного критикой, и публикация 24 стихотворений Тютчева. К поэту пришло настоящее признание.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A0882-56ED-472F-8248-52105F41D6E6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72265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b="1" kern="1200" cap="none" baseline="0" dirty="0" smtClean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В 1854 вышел первый сборник стихотворений, в этом же году был напечатан цикл стихов о любви, посвященных Елене Денисьевой. "Беззаконные" в глазах света отношения немолодого поэта с ровесницей его дочери продолжались в течение четырнадцати лет и были очень драматичны (Тютчев был женат).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A0882-56ED-472F-8248-52105F41D6E6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77081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F638A-0DC8-406F-9299-30FC09015BA2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10F2-0FD6-4618-9ADA-1A2E763FF31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F638A-0DC8-406F-9299-30FC09015BA2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10F2-0FD6-4618-9ADA-1A2E763FF31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F638A-0DC8-406F-9299-30FC09015BA2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10F2-0FD6-4618-9ADA-1A2E763FF31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F638A-0DC8-406F-9299-30FC09015BA2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10F2-0FD6-4618-9ADA-1A2E763FF31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F638A-0DC8-406F-9299-30FC09015BA2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74510F2-0FD6-4618-9ADA-1A2E763FF31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F638A-0DC8-406F-9299-30FC09015BA2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10F2-0FD6-4618-9ADA-1A2E763FF31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F638A-0DC8-406F-9299-30FC09015BA2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10F2-0FD6-4618-9ADA-1A2E763FF31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F638A-0DC8-406F-9299-30FC09015BA2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10F2-0FD6-4618-9ADA-1A2E763FF31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F638A-0DC8-406F-9299-30FC09015BA2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10F2-0FD6-4618-9ADA-1A2E763FF31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F638A-0DC8-406F-9299-30FC09015BA2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10F2-0FD6-4618-9ADA-1A2E763FF31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F638A-0DC8-406F-9299-30FC09015BA2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510F2-0FD6-4618-9ADA-1A2E763FF31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FCF638A-0DC8-406F-9299-30FC09015BA2}" type="datetimeFigureOut">
              <a:rPr lang="ru-RU" smtClean="0"/>
              <a:pPr/>
              <a:t>20.01.2015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74510F2-0FD6-4618-9ADA-1A2E763FF31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rd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Тютчев Фёдор Иванович</a:t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>(1803 – 1873)</a:t>
            </a: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285992"/>
            <a:ext cx="3505200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0"/>
            <a:ext cx="5429256" cy="68580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 1864 Тютчев несет одну потерю за другой: умирает от чахотки Денисьева, через год — двое их детей, его мать.</a:t>
            </a:r>
          </a:p>
          <a:p>
            <a:r>
              <a:rPr lang="ru-RU" dirty="0" smtClean="0"/>
              <a:t>В творчестве Тютчева 1860  преобладают политические стихотворения и мелкие. — "на случаи" ("Когда дряхлеющие силы...", 1866, "С</a:t>
            </a:r>
          </a:p>
          <a:p>
            <a:r>
              <a:rPr lang="ru-RU" dirty="0" smtClean="0"/>
              <a:t> Последние годы жизни тоже омрачены тяжелыми утратами: умирают его старший сын, брат, дочь Мария. Жизнь поэта угасает. 15 июля (27 н.с.) 1873 в Царском Селе Тютчев скончался. </a:t>
            </a:r>
            <a:r>
              <a:rPr lang="ru-RU" dirty="0" err="1" smtClean="0"/>
              <a:t>лавянам</a:t>
            </a:r>
            <a:r>
              <a:rPr lang="ru-RU" dirty="0" smtClean="0"/>
              <a:t>", 1867, и др.).</a:t>
            </a: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428604"/>
            <a:ext cx="4027670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071810"/>
            <a:ext cx="8229600" cy="1828800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solidFill>
                  <a:schemeClr val="tx1"/>
                </a:solidFill>
              </a:rPr>
              <a:t>Презентацию подготовила</a:t>
            </a:r>
            <a:br>
              <a:rPr lang="ru-RU" sz="5400" i="1" dirty="0" smtClean="0">
                <a:solidFill>
                  <a:schemeClr val="tx1"/>
                </a:solidFill>
              </a:rPr>
            </a:br>
            <a:r>
              <a:rPr lang="ru-RU" sz="5400" i="1" dirty="0" smtClean="0">
                <a:solidFill>
                  <a:schemeClr val="tx1"/>
                </a:solidFill>
              </a:rPr>
              <a:t>ученица 10 класса</a:t>
            </a:r>
            <a:br>
              <a:rPr lang="ru-RU" sz="5400" i="1" dirty="0" smtClean="0">
                <a:solidFill>
                  <a:schemeClr val="tx1"/>
                </a:solidFill>
              </a:rPr>
            </a:br>
            <a:r>
              <a:rPr lang="ru-RU" sz="5400" i="1" dirty="0" err="1" smtClean="0">
                <a:solidFill>
                  <a:schemeClr val="tx1"/>
                </a:solidFill>
              </a:rPr>
              <a:t>семёнова</a:t>
            </a:r>
            <a:r>
              <a:rPr lang="ru-RU" sz="5400" i="1" dirty="0" smtClean="0">
                <a:solidFill>
                  <a:schemeClr val="tx1"/>
                </a:solidFill>
              </a:rPr>
              <a:t> </a:t>
            </a:r>
            <a:r>
              <a:rPr lang="ru-RU" sz="5400" i="1" dirty="0" err="1" smtClean="0">
                <a:solidFill>
                  <a:schemeClr val="tx1"/>
                </a:solidFill>
              </a:rPr>
              <a:t>елена</a:t>
            </a:r>
            <a:endParaRPr lang="ru-RU" sz="54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072066" cy="68580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Русский поэт, член-корреспондент петербургской Академии Наук (1857). Духовно-напряженная философская поэзия Тютчева передает трагическое ощущение космических противоречий бытия. символический параллелизм в стихах о жизни природы, космические мотивы. Любовная лирика (в т. ч. стихи "</a:t>
            </a:r>
            <a:r>
              <a:rPr lang="ru-RU" dirty="0" err="1" smtClean="0"/>
              <a:t>Денисьевского</a:t>
            </a:r>
            <a:r>
              <a:rPr lang="ru-RU" dirty="0" smtClean="0"/>
              <a:t> цикла"). В публицистических статьях тяготел к панславизму.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928670"/>
            <a:ext cx="3768763" cy="4748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Биография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785794"/>
            <a:ext cx="9286908" cy="5452128"/>
          </a:xfrm>
        </p:spPr>
        <p:txBody>
          <a:bodyPr/>
          <a:lstStyle/>
          <a:p>
            <a:pPr algn="ctr"/>
            <a:r>
              <a:rPr lang="ru-RU" dirty="0" smtClean="0"/>
              <a:t>Родился 23 ноября (5 декабря н.с.) в усадьбе </a:t>
            </a:r>
            <a:r>
              <a:rPr lang="ru-RU" dirty="0" err="1" smtClean="0"/>
              <a:t>Овстуг</a:t>
            </a:r>
            <a:r>
              <a:rPr lang="ru-RU" dirty="0" smtClean="0"/>
              <a:t> Орловской губернии в стародворянской среднепоместной семье. Детские годы прошли в </a:t>
            </a:r>
            <a:r>
              <a:rPr lang="ru-RU" dirty="0" err="1" smtClean="0"/>
              <a:t>Овстуге</a:t>
            </a:r>
            <a:r>
              <a:rPr lang="ru-RU" dirty="0" smtClean="0"/>
              <a:t>, юношеские — связаны с Москвой.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500306"/>
            <a:ext cx="3786214" cy="2979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928934"/>
            <a:ext cx="4095779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643314"/>
            <a:ext cx="4000528" cy="2982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144000" cy="6715148"/>
          </a:xfrm>
        </p:spPr>
        <p:txBody>
          <a:bodyPr>
            <a:normAutofit/>
          </a:bodyPr>
          <a:lstStyle/>
          <a:p>
            <a:r>
              <a:rPr lang="ru-RU" dirty="0" smtClean="0"/>
              <a:t>Домашним образованием руководил молодой поэт-переводчик С. Раич, познакомивший ученика с творениями поэтов и поощрявший его первые стихотворные опыты. В 12 лет Тютчев уже успешно переводил Горация. В 1819 поступил на словесное отделение Московского университета и сразу принял живое участие в его литературной жизни. Окончив университет в 1821 со степенью кандидата словесных наук, в начале 1822 Тютчев поступил на службу в Государственную коллегию иностранных дел. Через несколько месяцев был назначен чиновником при Русской дипломатической миссии в Мюнхене. С этого времени его связь с русской литературной жизнью надолго прерывается.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0"/>
            <a:ext cx="5214974" cy="70009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На чужбине Тютчев провел двадцать два года, из них двадцать — в Мюнхене. Здесь он женился, здесь познакомился с философом Шеллингом и подружился с Г. Гейне, став первым переводчиком его стихов на русский язык.</a:t>
            </a:r>
          </a:p>
          <a:p>
            <a:r>
              <a:rPr lang="ru-RU" dirty="0" smtClean="0"/>
              <a:t>В 1829 — 1830 в журнале Раича "Галатея" были опубликованы стихотворения Тютчева, свидетельствовавшие о зрелости его поэтического таланта ("Летний вечер", "Видение", "Бессонница", "Сны"), но не принесшие известности автору.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42852"/>
            <a:ext cx="4000527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857364"/>
            <a:ext cx="3905277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714752"/>
            <a:ext cx="3929090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0"/>
            <a:ext cx="5929322" cy="68580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Настоящее признание поэзия Тютчева впервые получила в 1836, когда в пушкинском "Современнике" появились его 16 стихотворений.</a:t>
            </a:r>
          </a:p>
          <a:p>
            <a:r>
              <a:rPr lang="ru-RU" dirty="0" smtClean="0"/>
              <a:t>В 1837 Тютчев был назначен первым секретарем Русской миссии в Турине, где пережил первую тяжелую утрату: умерла жена. В 1839 он вступил в новый брак. Служебный проступок Тютчева (самовольный отъезд в Швейцарию для венчания с Э. </a:t>
            </a:r>
            <a:r>
              <a:rPr lang="ru-RU" dirty="0" err="1" smtClean="0"/>
              <a:t>Дернберг</a:t>
            </a:r>
            <a:r>
              <a:rPr lang="ru-RU" dirty="0" smtClean="0"/>
              <a:t>) положил конец его дипломатической службе. Подал в отставку и поселился в Мюнхене, где провел еще пять лет, не имея никакого официального положения. Настойчиво искал пути возвращения на службу.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3762380" cy="2821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28802"/>
            <a:ext cx="3714744" cy="2833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43314"/>
            <a:ext cx="3714744" cy="3005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043462" cy="68580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1844 переехал с семьей в Россию, а через полгода вновь был принят на службу в Министерство иностранных дел.</a:t>
            </a:r>
          </a:p>
          <a:p>
            <a:r>
              <a:rPr lang="ru-RU" dirty="0" smtClean="0"/>
              <a:t>В 1843 — 1850 выступил с политическими статьями "Россия и Германия", "Россия и Революция", "Папство и римский вопрос", делая вывод о неизбежности столкновения между Россией и Западом и конечного торжества "России будущего", которая представлялась ему "всеславянской" империей.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42852"/>
            <a:ext cx="285750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3714752"/>
            <a:ext cx="2667002" cy="3051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143248"/>
            <a:ext cx="9144000" cy="371475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1848 — 1849, захваченный событиями политической жизни, он создал такие прекрасные стихотворения, как "Неохотно и несмело...", "Когда в кругу убийственных забот...", "Русской женщине" и др., но не стремился напечатать их.</a:t>
            </a:r>
          </a:p>
          <a:p>
            <a:r>
              <a:rPr lang="ru-RU" dirty="0" smtClean="0"/>
              <a:t>Началом поэтической известности Тютчева и толчком к его активному творчеству стала статья Некрасова "Русские второстепенные поэты" в журнале "Современник", в которой говорилось о таланте этого поэта, не замеченного критикой, и публикация 24 стихотворений Тютчева. К поэту пришло настоящее признание.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2918"/>
            <a:ext cx="9144000" cy="2146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0"/>
            <a:ext cx="4572000" cy="6715148"/>
          </a:xfrm>
        </p:spPr>
        <p:txBody>
          <a:bodyPr>
            <a:normAutofit/>
          </a:bodyPr>
          <a:lstStyle/>
          <a:p>
            <a:r>
              <a:rPr lang="ru-RU" dirty="0" smtClean="0"/>
              <a:t>В 1854 вышел первый сборник стихотворений, в этом же году был напечатан цикл стихов о любви, посвященных Елене Денисьевой. "Беззаконные" в глазах света отношения немолодого поэта с ровесницей его дочери продолжались в течение четырнадцати лет и были очень драматичны (Тютчев был женат).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4234041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79</TotalTime>
  <Words>1329</Words>
  <Application>Microsoft Office PowerPoint</Application>
  <PresentationFormat>Екран (4:3)</PresentationFormat>
  <Paragraphs>55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2" baseType="lpstr">
      <vt:lpstr>Апекс</vt:lpstr>
      <vt:lpstr>Тютчев Фёдор Иванович (1803 – 1873)</vt:lpstr>
      <vt:lpstr>Презентація PowerPoint</vt:lpstr>
      <vt:lpstr>Биография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Презентацию подготовила ученица 10 класса семёнова елена</vt:lpstr>
    </vt:vector>
  </TitlesOfParts>
  <Company>WIN7XP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Тютчев Фёдор Иванович (1803 – 1873)</dc:title>
  <dc:creator>WIN7XP</dc:creator>
  <cp:lastModifiedBy>LEGION</cp:lastModifiedBy>
  <cp:revision>11</cp:revision>
  <dcterms:created xsi:type="dcterms:W3CDTF">2011-01-05T11:41:49Z</dcterms:created>
  <dcterms:modified xsi:type="dcterms:W3CDTF">2015-01-20T08:30:00Z</dcterms:modified>
</cp:coreProperties>
</file>