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57" r:id="rId4"/>
    <p:sldId id="258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3107" autoAdjust="0"/>
  </p:normalViewPr>
  <p:slideViewPr>
    <p:cSldViewPr>
      <p:cViewPr varScale="1">
        <p:scale>
          <a:sx n="61" d="100"/>
          <a:sy n="61" d="100"/>
        </p:scale>
        <p:origin x="-19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A4510-728E-48D4-84FE-BB518BF34C79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B0BFC-F11A-4996-9EB0-0DE2C4A738B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421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Аксаков Сергей Тимофеевич</a:t>
            </a: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 сентября 1791 года – </a:t>
            </a:r>
          </a:p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 апреля 1859 года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4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Отпрыск старинного дворянского рода, Аксаков несомненно имел в детстве живые впечатления гордого семейного сознания этой родовитости. Герой прославившей его автобиографии, дедушка Степан Михайлович, мечтал о внуке именно как о продолжателе "знаменитого рода </a:t>
            </a:r>
            <a:r>
              <a:rPr lang="ru-RU" dirty="0" err="1" smtClean="0">
                <a:solidFill>
                  <a:schemeClr val="bg1"/>
                </a:solidFill>
              </a:rPr>
              <a:t>Шимона</a:t>
            </a:r>
            <a:r>
              <a:rPr lang="ru-RU" dirty="0" smtClean="0">
                <a:solidFill>
                  <a:schemeClr val="bg1"/>
                </a:solidFill>
              </a:rPr>
              <a:t>" - сказочного варяга, племянника короля норвежского, выехавшего в Россию в 1027 году.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8665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Сергей Тимофеевич - сын Тимофея Степановича Аксакова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(1759 - 1832) и Марии Николаевны Зубовой, дочери помощника оренбургского наместника, родился в Уфе 20 сентября 1791 года.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411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Любовь к природе будущий писатель унаследовал от отца.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первоначальном развитии его личности все отходит на второй план пред воздействием степной природы, с которой неразрывно связаны первое пробуждение его наблюдательности, его первое жизнеощущение, его ранние увлечения.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561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казанскую гимназию Аксаков поступил на десятом году.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Гимназия была выше обычного уровня; даже по замыслу основателей она должна была представлять собой нечто более законченное - нечто вроде лицея. В гимназии Аксаков провел три с половиною года.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7241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bg1"/>
                </a:solidFill>
              </a:rPr>
              <a:t>Очень  необычной является еще одна книга Сергея Тимофеевича, опубликованная в 1859 году - "Собирание бабочек". Это одновременно и документально-художественное повествование, и пособие для начинающего энтомолога.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5262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Сказку   «Аленький  цветочек» он  услышал в детстве во время своей болезни от ключницы Пелагеи, которая была великая  мастерица  сказывать  сказки.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Пришла  Пелагея,  села  у  печки  и  начала говорить, немного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нараспев: "В </a:t>
            </a:r>
            <a:r>
              <a:rPr lang="ru-RU" dirty="0" err="1" smtClean="0">
                <a:solidFill>
                  <a:schemeClr val="bg1"/>
                </a:solidFill>
              </a:rPr>
              <a:t>некиим</a:t>
            </a:r>
            <a:r>
              <a:rPr lang="ru-RU" dirty="0" smtClean="0">
                <a:solidFill>
                  <a:schemeClr val="bg1"/>
                </a:solidFill>
              </a:rPr>
              <a:t> царстве, в </a:t>
            </a:r>
            <a:r>
              <a:rPr lang="ru-RU" dirty="0" err="1" smtClean="0">
                <a:solidFill>
                  <a:schemeClr val="bg1"/>
                </a:solidFill>
              </a:rPr>
              <a:t>некиим</a:t>
            </a:r>
            <a:r>
              <a:rPr lang="ru-RU" dirty="0" smtClean="0">
                <a:solidFill>
                  <a:schemeClr val="bg1"/>
                </a:solidFill>
              </a:rPr>
              <a:t> государстве..."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77143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B0BFC-F11A-4996-9EB0-0DE2C4A738B3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458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EE2D-4992-4B60-BEA6-1EC7718AFAE3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4D6E5-1B66-4656-8086-F02E7BFC09AC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2700-7EC3-4F9E-99B8-F082A853C7F3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1C186B-76BB-4041-978C-7E4A9DD8ECF6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C56B1-0BF4-4875-BCAE-A21C96864BD8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90354-AAE8-405C-A741-FCCD6188D7EB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F0920-F780-4C30-BC0C-F3D655CBAB80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56A9-47F6-4812-A6E9-B1BD5D1706C2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286D8-B5A0-47E4-BA09-67ECDFB6696D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E2EE5F9-C64D-4C05-9366-EB1EEC59873B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F0CA-367B-4C52-B4D9-E8A0DD600A12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CD1026E-1132-4915-90AB-3B35D2234D57}" type="datetime1">
              <a:rPr lang="ru-RU" smtClean="0"/>
              <a:t>20.01.2015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4026255-9B77-4C48-9226-66E36A24B1B2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 сентября 1791 года – </a:t>
            </a:r>
          </a:p>
          <a:p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 апреля 1859 года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Аксаков Сергей Тимофеевич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ксаков С.Т\m_334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4048125" cy="5238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4" y="642918"/>
            <a:ext cx="35718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Отпрыск старинного дворянского рода, Аксаков несомненно имел в детстве живые впечатления гордого семейного сознания этой родовитости. Герой прославившей его автобиографии, дедушка Степан Михайлович, мечтал о внуке именно как о продолжателе "знаменитого рода Шимона" - сказочного варяга, племянника короля норвежского, выехавшего в Россию в 1027 году.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6" descr="Sova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715016"/>
            <a:ext cx="928686" cy="84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Аксаков С.Т\220px-Abramce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714356"/>
            <a:ext cx="5183634" cy="26860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4214818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Сергей Тимофеевич - сын Тимофея Степановича Аксакова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(1759 - 1832) и Марии Николаевны Зубовой, дочери помощника оренбургского наместника, родился в Уфе 20 сентября 1791 года.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6" descr="Sova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8916" y="5429264"/>
            <a:ext cx="117334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143008" cy="10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3786190"/>
            <a:ext cx="79296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Любовь к природе будущий писатель унаследовал от отца.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первоначальном развитии его личности все отходит на второй план пред воздействием степной природы, с которой неразрывно связаны первое пробуждение его наблюдательности, его первое жизнеощущение, его ранние увлечения.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28603"/>
            <a:ext cx="7500990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143008" cy="10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71479"/>
            <a:ext cx="4286280" cy="302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928662" y="40005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казанскую гимназию Аксаков поступил на десятом году.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Гимназия была выше обычного уровня; даже по замыслу основателей она должна была представлять собой нечто более законченное - нечто вроде лицея. В гимназии Аксаков провел три с половиною года.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143008" cy="10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857232"/>
            <a:ext cx="17145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857232"/>
            <a:ext cx="35754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00166" y="3786190"/>
            <a:ext cx="6357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Очень  необычной является еще одна книга Сергея Тимофеевича, опубликованная в 1859 году - "Собирание бабочек". Это одновременно и документально-художественное повествование, и пособие для начинающего энтомолога.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143008" cy="10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00042"/>
            <a:ext cx="43053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357298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Сказку   «Аленький  цветочек» он  услышал в детстве во время своей болезни от ключницы Пелагеи, которая была великая  мастерица  сказывать  сказки.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Пришла  Пелагея,  села  у  печки  и  начала говорить, немного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нараспев: "В некиим царстве, в некиим государстве..."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ov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500702"/>
            <a:ext cx="1143008" cy="104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857884" y="5286388"/>
            <a:ext cx="2644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Автор Тершукова Е.И.</a:t>
            </a:r>
            <a:endParaRPr lang="ru-R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786454"/>
            <a:ext cx="3910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E-mail: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bg1"/>
                </a:solidFill>
                <a:cs typeface="Times New Roman" pitchFamily="18" charset="0"/>
              </a:rPr>
              <a:t>tershukova.e.i@yandex.ru </a:t>
            </a:r>
            <a:endParaRPr lang="ru-RU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642918"/>
            <a:ext cx="3429024" cy="2488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117</TotalTime>
  <Words>534</Words>
  <Application>Microsoft Office PowerPoint</Application>
  <PresentationFormat>Екран (4:3)</PresentationFormat>
  <Paragraphs>47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Бумажная</vt:lpstr>
      <vt:lpstr>Аксаков Сергей Тимофеевич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Аксаков Сергей Тимофеевич</dc:title>
  <dc:creator>Аленушка</dc:creator>
  <cp:lastModifiedBy>LEGION</cp:lastModifiedBy>
  <cp:revision>16</cp:revision>
  <dcterms:created xsi:type="dcterms:W3CDTF">2010-10-25T15:47:38Z</dcterms:created>
  <dcterms:modified xsi:type="dcterms:W3CDTF">2015-01-20T11:57:14Z</dcterms:modified>
</cp:coreProperties>
</file>