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62" r:id="rId3"/>
    <p:sldId id="263" r:id="rId4"/>
    <p:sldId id="258" r:id="rId5"/>
    <p:sldId id="261" r:id="rId6"/>
    <p:sldId id="257" r:id="rId7"/>
    <p:sldId id="259" r:id="rId8"/>
    <p:sldId id="260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54463" autoAdjust="0"/>
  </p:normalViewPr>
  <p:slideViewPr>
    <p:cSldViewPr>
      <p:cViewPr>
        <p:scale>
          <a:sx n="107" d="100"/>
          <a:sy n="107" d="100"/>
        </p:scale>
        <p:origin x="-61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10057-1AA7-4D85-B154-4C50DE260988}" type="datetimeFigureOut">
              <a:rPr lang="uk-UA" smtClean="0"/>
              <a:t>20.01.2015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8F69ED-ECBD-4230-807A-81EEAEE0DFB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71290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godsbay.ru/egypt/images/egypt05.jpg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Мифы Древнего Египта.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Презентацию подготовил учитель русского языка и литературы </a:t>
            </a:r>
          </a:p>
          <a:p>
            <a:r>
              <a:rPr lang="ru-RU" dirty="0" smtClean="0"/>
              <a:t>ГБОУ «Гимназия №1518» г. Москва </a:t>
            </a:r>
            <a:r>
              <a:rPr lang="ru-RU" dirty="0" err="1" smtClean="0"/>
              <a:t>Кутявина</a:t>
            </a:r>
            <a:r>
              <a:rPr lang="ru-RU" dirty="0" smtClean="0"/>
              <a:t> И.Г.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8F69ED-ECBD-4230-807A-81EEAEE0DFB8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02707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Почему появились мифы?</a:t>
            </a:r>
          </a:p>
          <a:p>
            <a:r>
              <a:rPr lang="ru-RU" dirty="0" smtClean="0"/>
              <a:t>1. Люди были беззащитны перед  силами природы;</a:t>
            </a:r>
          </a:p>
          <a:p>
            <a:r>
              <a:rPr lang="ru-RU" dirty="0" smtClean="0"/>
              <a:t>2. Люди не могли объяснить многих природных явлений, изменений, связанных с жизнью человека;</a:t>
            </a:r>
          </a:p>
          <a:p>
            <a:r>
              <a:rPr lang="ru-RU" dirty="0" smtClean="0"/>
              <a:t>3. Человек был близок природе, животным.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8F69ED-ECBD-4230-807A-81EEAEE0DFB8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91397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Что такое миф?</a:t>
            </a:r>
          </a:p>
          <a:p>
            <a:r>
              <a:rPr lang="ru-RU" dirty="0" smtClean="0"/>
              <a:t>Миф – это сказание о жизни богов и легендарных героях, их жизни, деяниях, происхождении.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8F69ED-ECBD-4230-807A-81EEAEE0DFB8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46028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Бог Ра, фреска на гробнице,</a:t>
            </a:r>
            <a:br>
              <a:rPr lang="ru-RU" dirty="0" smtClean="0"/>
            </a:br>
            <a:r>
              <a:rPr lang="ru-RU" dirty="0" smtClean="0"/>
              <a:t>XIII в. до н.э.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8F69ED-ECBD-4230-807A-81EEAEE0DFB8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06744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Бог Осирис. XIII в. до н.э. 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8F69ED-ECBD-4230-807A-81EEAEE0DFB8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9822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Бог Осирис, Гор, Исида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8F69ED-ECBD-4230-807A-81EEAEE0DFB8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915401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Бог Анубис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8F69ED-ECBD-4230-807A-81EEAEE0DFB8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97049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hlinkClick r:id="rId3" action="ppaction://hlinkfile" tooltip="Бог Анубис"/>
              </a:rPr>
              <a:t>Бог Анубис</a:t>
            </a:r>
            <a:r>
              <a:rPr lang="ru-RU" sz="1200" dirty="0" smtClean="0"/>
              <a:t> извлекает сердце умершего, чтобы взвесить его на суде Осириса.</a:t>
            </a:r>
            <a:br>
              <a:rPr lang="ru-RU" sz="1200" dirty="0" smtClean="0"/>
            </a:br>
            <a:r>
              <a:rPr lang="ru-RU" sz="1200" dirty="0" smtClean="0"/>
              <a:t>Роспись из гробницы </a:t>
            </a:r>
            <a:r>
              <a:rPr lang="ru-RU" sz="1200" dirty="0" err="1" smtClean="0"/>
              <a:t>Сеннеджема</a:t>
            </a:r>
            <a:r>
              <a:rPr lang="ru-RU" sz="1200" dirty="0" smtClean="0"/>
              <a:t>.</a:t>
            </a:r>
            <a:br>
              <a:rPr lang="ru-RU" sz="1200" dirty="0" smtClean="0"/>
            </a:br>
            <a:r>
              <a:rPr lang="ru-RU" sz="1200" dirty="0" smtClean="0"/>
              <a:t>Фрагмент, XIII в. до н.э.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8F69ED-ECBD-4230-807A-81EEAEE0DFB8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622552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Домашнее задание.</a:t>
            </a:r>
          </a:p>
          <a:p>
            <a:r>
              <a:rPr lang="ru-RU" dirty="0" smtClean="0"/>
              <a:t>Подготовить сообщение о мифах Древней Греции;</a:t>
            </a:r>
          </a:p>
          <a:p>
            <a:r>
              <a:rPr lang="ru-RU" dirty="0" smtClean="0"/>
              <a:t>Прочитать мифы «</a:t>
            </a:r>
            <a:r>
              <a:rPr lang="ru-RU" dirty="0" err="1" smtClean="0"/>
              <a:t>Пигмалион</a:t>
            </a:r>
            <a:r>
              <a:rPr lang="ru-RU" dirty="0" smtClean="0"/>
              <a:t>», «Орфей и </a:t>
            </a:r>
            <a:r>
              <a:rPr lang="ru-RU" dirty="0" err="1" smtClean="0"/>
              <a:t>Эвридика</a:t>
            </a:r>
            <a:r>
              <a:rPr lang="ru-RU" smtClean="0"/>
              <a:t>».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8F69ED-ECBD-4230-807A-81EEAEE0DFB8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46596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8CB76-4F0E-4734-A085-442E879598BF}" type="datetime1">
              <a:rPr lang="ru-RU" smtClean="0"/>
              <a:t>20.01.2015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CA24-12D0-4A25-B1F6-69CBBE0CA802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4E286-907E-4FBC-8E98-CDC17758118D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57BC-EE00-4DED-833E-1E90ADDB0EEC}" type="datetime1">
              <a:rPr lang="ru-RU" smtClean="0"/>
              <a:t>20.01.2015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1FE27-A8A4-4C77-AB57-0AC250FBA605}" type="datetime1">
              <a:rPr lang="ru-RU" smtClean="0"/>
              <a:t>20.01.2015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7E9FA-D515-4DAD-BB24-55C48A3942B3}" type="datetime1">
              <a:rPr lang="ru-RU" smtClean="0"/>
              <a:t>20.01.2015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8FCA-4ACF-491D-BE63-45BAEF8E329A}" type="datetime1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4E33-675B-4222-87F9-4B25354E0DA1}" type="datetime1">
              <a:rPr lang="ru-RU" smtClean="0"/>
              <a:t>20.01.2015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564C1-8EDE-4D7D-8D99-94C6DB65ED28}" type="datetime1">
              <a:rPr lang="ru-RU" smtClean="0"/>
              <a:t>20.01.2015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F797-EE06-42A8-97E7-411D2C24038B}" type="datetime1">
              <a:rPr lang="ru-RU" smtClean="0"/>
              <a:t>20.01.2015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E013-88DF-42B0-88D7-BF0D34881EEA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C554FC3-C2C2-4BE8-8E7A-841B1DEDCDC4}" type="datetime1">
              <a:rPr lang="ru-RU" smtClean="0"/>
              <a:t>20.01.2015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godsbay.ru/egypt/images/egypt05.jp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16632"/>
            <a:ext cx="7056784" cy="2743219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Мифы Древнего Египта.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5214950"/>
            <a:ext cx="7772400" cy="107157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Презентацию подготовил учитель русского языка и литературы </a:t>
            </a:r>
          </a:p>
          <a:p>
            <a:r>
              <a:rPr lang="ru-RU" dirty="0" smtClean="0"/>
              <a:t>ГБОУ «Гимназия №1518» г. Москва </a:t>
            </a:r>
            <a:r>
              <a:rPr lang="ru-RU" dirty="0" err="1" smtClean="0"/>
              <a:t>Кутявина</a:t>
            </a:r>
            <a:r>
              <a:rPr lang="ru-RU" dirty="0" smtClean="0"/>
              <a:t> И.Г.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988840"/>
            <a:ext cx="3888432" cy="3010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Почему появились мифы?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2000240"/>
            <a:ext cx="8183880" cy="300039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1. Люди были беззащитны перед  силами природы;</a:t>
            </a:r>
          </a:p>
          <a:p>
            <a:r>
              <a:rPr lang="ru-RU" dirty="0" smtClean="0"/>
              <a:t>2. Люди не могли объяснить многих природных явлений, изменений, связанных с жизнью человека;</a:t>
            </a:r>
          </a:p>
          <a:p>
            <a:r>
              <a:rPr lang="ru-RU" dirty="0" smtClean="0"/>
              <a:t>3. Человек был близок природе, животным.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миф?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Миф – это сказание о жизни богов и легендарных героях, их жизни, деяниях, происхождении.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Бог Ра, фреска на гробнице,</a:t>
            </a:r>
            <a:br>
              <a:rPr lang="ru-RU" dirty="0" smtClean="0"/>
            </a:br>
            <a:r>
              <a:rPr lang="ru-RU" dirty="0" smtClean="0"/>
              <a:t>XIII в. до н.э. 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2143116"/>
            <a:ext cx="414340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Бог Осирис. XIII в. до н.э. .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2214554"/>
            <a:ext cx="442915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Бог Осирис, Гор, Исида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988680" y="1554163"/>
            <a:ext cx="3319039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Бог Анубис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1428736"/>
            <a:ext cx="314327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hlinkClick r:id="rId3" action="ppaction://hlinkfile" tooltip="Бог Анубис"/>
              </a:rPr>
              <a:t>Бог Анубис</a:t>
            </a:r>
            <a:r>
              <a:rPr lang="ru-RU" sz="2800" dirty="0" smtClean="0"/>
              <a:t> извлекает сердце умершего, чтобы взвесить его на суде Осириса.</a:t>
            </a:r>
            <a:br>
              <a:rPr lang="ru-RU" sz="2800" dirty="0" smtClean="0"/>
            </a:br>
            <a:r>
              <a:rPr lang="ru-RU" sz="2800" dirty="0" smtClean="0"/>
              <a:t>Роспись из гробницы </a:t>
            </a:r>
            <a:r>
              <a:rPr lang="ru-RU" sz="2800" dirty="0" err="1" smtClean="0"/>
              <a:t>Сеннеджема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 smtClean="0"/>
              <a:t>Фрагмент, XIII в. до н.э.</a:t>
            </a:r>
            <a:endParaRPr lang="ru-RU" sz="28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2000240"/>
            <a:ext cx="392909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Подготовить сообщение о мифах Древней Греции;</a:t>
            </a:r>
          </a:p>
          <a:p>
            <a:r>
              <a:rPr lang="ru-RU" dirty="0" smtClean="0"/>
              <a:t>Прочитать мифы «</a:t>
            </a:r>
            <a:r>
              <a:rPr lang="ru-RU" dirty="0" err="1" smtClean="0"/>
              <a:t>Пигмалион</a:t>
            </a:r>
            <a:r>
              <a:rPr lang="ru-RU" dirty="0" smtClean="0"/>
              <a:t>», «Орфей и </a:t>
            </a:r>
            <a:r>
              <a:rPr lang="ru-RU" dirty="0" err="1" smtClean="0"/>
              <a:t>Эвридика</a:t>
            </a:r>
            <a:r>
              <a:rPr lang="ru-RU" dirty="0" smtClean="0"/>
              <a:t>».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90</TotalTime>
  <Words>275</Words>
  <Application>Microsoft Office PowerPoint</Application>
  <PresentationFormat>Екран (4:3)</PresentationFormat>
  <Paragraphs>52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0" baseType="lpstr">
      <vt:lpstr>Трек</vt:lpstr>
      <vt:lpstr> Мифы Древнего Египта. </vt:lpstr>
      <vt:lpstr>Почему появились мифы?</vt:lpstr>
      <vt:lpstr>Что такое миф?</vt:lpstr>
      <vt:lpstr>Бог Ра, фреска на гробнице, XIII в. до н.э. </vt:lpstr>
      <vt:lpstr>Бог Осирис. XIII в. до н.э. .</vt:lpstr>
      <vt:lpstr>Бог Осирис, Гор, Исида</vt:lpstr>
      <vt:lpstr>Бог Анубис</vt:lpstr>
      <vt:lpstr>Бог Анубис извлекает сердце умершего, чтобы взвесить его на суде Осириса. Роспись из гробницы Сеннеджема. Фрагмент, XIII в. до н.э.</vt:lpstr>
      <vt:lpstr>Домашнее задание.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Мифы.</dc:title>
  <cp:lastModifiedBy>LEGION</cp:lastModifiedBy>
  <cp:revision>14</cp:revision>
  <dcterms:modified xsi:type="dcterms:W3CDTF">2015-01-20T13:33:47Z</dcterms:modified>
</cp:coreProperties>
</file>