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3616" autoAdjust="0"/>
  </p:normalViewPr>
  <p:slideViewPr>
    <p:cSldViewPr>
      <p:cViewPr>
        <p:scale>
          <a:sx n="100" d="100"/>
          <a:sy n="100" d="100"/>
        </p:scale>
        <p:origin x="-82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1C4E2-912F-4493-AD42-F0859CD49625}" type="datetimeFigureOut">
              <a:rPr lang="uk-UA" smtClean="0"/>
              <a:t>20.01.2015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57CF3-CAED-4654-B26E-3FA4C029068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004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8%E0%EB%E0%EC%EE%E2,_%C2%E0%F0%EB%E0%EC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Варлам</a:t>
            </a:r>
            <a:r>
              <a:rPr lang="ru-RU" sz="1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Тихонович</a:t>
            </a:r>
          </a:p>
          <a:p>
            <a:pPr algn="ctr"/>
            <a:r>
              <a:rPr lang="ru-RU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Шаламов</a:t>
            </a:r>
            <a:endParaRPr lang="ru-RU" sz="1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57CF3-CAED-4654-B26E-3FA4C0290682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2037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dirty="0" smtClean="0">
                <a:solidFill>
                  <a:srgbClr val="FFFFFF"/>
                </a:solidFill>
              </a:rPr>
              <a:t>	</a:t>
            </a:r>
            <a:r>
              <a:rPr lang="ru-RU" dirty="0" err="1" smtClean="0">
                <a:solidFill>
                  <a:srgbClr val="FFFFFF"/>
                </a:solidFill>
                <a:cs typeface="Times New Roman" pitchFamily="18" charset="0"/>
              </a:rPr>
              <a:t>Варлам</a:t>
            </a:r>
            <a:r>
              <a:rPr lang="ru-RU" dirty="0" smtClean="0">
                <a:solidFill>
                  <a:srgbClr val="FFFFFF"/>
                </a:solidFill>
                <a:cs typeface="Times New Roman" pitchFamily="18" charset="0"/>
              </a:rPr>
              <a:t> Шаламов родился 5 июня 1907года. Русский прозаик и поэт советского времени. Создатель одного из литературных циклов о советских лагерях.</a:t>
            </a:r>
          </a:p>
          <a:p>
            <a:pPr>
              <a:buNone/>
            </a:pPr>
            <a:r>
              <a:rPr lang="ru-RU" dirty="0" smtClean="0">
                <a:solidFill>
                  <a:srgbClr val="FFFFFF"/>
                </a:solidFill>
                <a:cs typeface="Times New Roman" pitchFamily="18" charset="0"/>
              </a:rPr>
              <a:t>	</a:t>
            </a:r>
            <a:r>
              <a:rPr lang="ru-RU" dirty="0" err="1" smtClean="0">
                <a:solidFill>
                  <a:srgbClr val="FFFFFF"/>
                </a:solidFill>
                <a:cs typeface="Times New Roman" pitchFamily="18" charset="0"/>
              </a:rPr>
              <a:t>Варлам</a:t>
            </a:r>
            <a:r>
              <a:rPr lang="ru-RU" dirty="0" smtClean="0">
                <a:solidFill>
                  <a:srgbClr val="FFFFFF"/>
                </a:solidFill>
                <a:cs typeface="Times New Roman" pitchFamily="18" charset="0"/>
              </a:rPr>
              <a:t> родился в семье священника Тихона Николаевича Шаламова. Мать </a:t>
            </a:r>
            <a:r>
              <a:rPr lang="ru-RU" dirty="0" err="1" smtClean="0">
                <a:solidFill>
                  <a:srgbClr val="FFFFFF"/>
                </a:solidFill>
                <a:cs typeface="Times New Roman" pitchFamily="18" charset="0"/>
              </a:rPr>
              <a:t>Варлама</a:t>
            </a:r>
            <a:r>
              <a:rPr lang="ru-RU" dirty="0" smtClean="0">
                <a:solidFill>
                  <a:srgbClr val="FFFFFF"/>
                </a:solidFill>
                <a:cs typeface="Times New Roman" pitchFamily="18" charset="0"/>
              </a:rPr>
              <a:t> Шаламова, Надежда Александровна, была домохозяйкой.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57CF3-CAED-4654-B26E-3FA4C0290682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139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>
                <a:solidFill>
                  <a:srgbClr val="FFFFFF"/>
                </a:solidFill>
              </a:rPr>
              <a:t>	19 февраля 1929 года Шаламов был арестован за участие в подпольной троцкистской группе и распространение дополнения к «Завещанию Ленина». Во внесудебном порядке</a:t>
            </a:r>
            <a:r>
              <a:rPr lang="ru-RU" baseline="30000" dirty="0" smtClean="0">
                <a:solidFill>
                  <a:srgbClr val="FFFFFF"/>
                </a:solidFill>
                <a:hlinkClick r:id="rId3"/>
              </a:rPr>
              <a:t>[2]</a:t>
            </a:r>
            <a:r>
              <a:rPr lang="ru-RU" dirty="0" smtClean="0">
                <a:solidFill>
                  <a:srgbClr val="FFFFFF"/>
                </a:solidFill>
              </a:rPr>
              <a:t> как «социально-опасный элемент» был осуждён на три года лагерей. Отбывал наказание  </a:t>
            </a:r>
            <a:r>
              <a:rPr lang="ru-RU" dirty="0" err="1" smtClean="0">
                <a:solidFill>
                  <a:srgbClr val="FFFFFF"/>
                </a:solidFill>
              </a:rPr>
              <a:t>Вишерском</a:t>
            </a:r>
            <a:r>
              <a:rPr lang="ru-RU" dirty="0" smtClean="0">
                <a:solidFill>
                  <a:srgbClr val="FFFFFF"/>
                </a:solidFill>
              </a:rPr>
              <a:t>  лагере. В 1932 году Шаламов возвращается в Москву, работает в ведомственных журналах, печатает статьи, очерки, фельетоны.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57CF3-CAED-4654-B26E-3FA4C0290682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5384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>
                <a:solidFill>
                  <a:srgbClr val="FFFFFF"/>
                </a:solidFill>
              </a:rPr>
              <a:t>	В 1932 году Шаламов вернулся в Москву после первого срока и начал печататься в московских изданиях как журналист. Также он опубликовал несколько рассказов. Одна из первых крупных публикаций — рассказ «Три смерти доктора </a:t>
            </a:r>
            <a:r>
              <a:rPr lang="ru-RU" dirty="0" err="1" smtClean="0">
                <a:solidFill>
                  <a:srgbClr val="FFFFFF"/>
                </a:solidFill>
              </a:rPr>
              <a:t>Аустино</a:t>
            </a:r>
            <a:r>
              <a:rPr lang="ru-RU" dirty="0" smtClean="0">
                <a:solidFill>
                  <a:srgbClr val="FFFFFF"/>
                </a:solidFill>
              </a:rPr>
              <a:t>» — в журнале «Октябрь» (1936).В 1949 году на ключе </a:t>
            </a:r>
            <a:r>
              <a:rPr lang="ru-RU" dirty="0" err="1" smtClean="0">
                <a:solidFill>
                  <a:srgbClr val="FFFFFF"/>
                </a:solidFill>
              </a:rPr>
              <a:t>Дусканья</a:t>
            </a:r>
            <a:r>
              <a:rPr lang="ru-RU" dirty="0" smtClean="0">
                <a:solidFill>
                  <a:srgbClr val="FFFFFF"/>
                </a:solidFill>
              </a:rPr>
              <a:t> он впервые на Колыме, будучи заключённым, стал записывать свои стихи.</a:t>
            </a:r>
          </a:p>
          <a:p>
            <a:pPr>
              <a:buNone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57CF3-CAED-4654-B26E-3FA4C0290682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5636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>
                <a:solidFill>
                  <a:srgbClr val="FFFFFF"/>
                </a:solidFill>
              </a:rPr>
              <a:t>	После освобождения в 1951 году Шаламов вернулся к литературной деятельности. Однако с Колымы он уехать не мог. Лишь в ноябре 1953 года было получено разрешение на выезд. Шаламов приезжает в Москву на два дня, встречается с Пастернаком, с женой и дочерью. Однако жить в крупных городах ему нельзя и он уехал в Калининскую область, где работал мастером на торфоразработках, агентом по снабжению. И всё это время он одержимо писал один из главных своих трудов — «Колымские рассказы».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57CF3-CAED-4654-B26E-3FA4C0290682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4591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>
                <a:solidFill>
                  <a:srgbClr val="FFFFFF"/>
                </a:solidFill>
              </a:rPr>
              <a:t>	С 1973 и до 1979, когда Шаламов переехал жить в Дом инвалидов и престарелых, он вёл рабочие тетради, разбор и публикацию которых продолжала вплоть до своей смерти в 2011 году И. П. Сиротинская, которой В. Т. Шаламов передал права на все свои рукописи и сочинения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57CF3-CAED-4654-B26E-3FA4C0290682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6733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>
                <a:solidFill>
                  <a:srgbClr val="FFFFFF"/>
                </a:solidFill>
              </a:rPr>
              <a:t>	15 января 1982 года Шаламова после поверхностного обследования медицинской комиссией перевели в интернат для </a:t>
            </a:r>
            <a:r>
              <a:rPr lang="ru-RU" dirty="0" err="1" smtClean="0">
                <a:solidFill>
                  <a:srgbClr val="FFFFFF"/>
                </a:solidFill>
              </a:rPr>
              <a:t>психохроников</a:t>
            </a:r>
            <a:r>
              <a:rPr lang="ru-RU" dirty="0" smtClean="0">
                <a:solidFill>
                  <a:srgbClr val="FFFFFF"/>
                </a:solidFill>
              </a:rPr>
              <a:t>. Во время транспортировки Шаламов простудился, заболел пневмонией и скончался 17 января 1982 года.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57CF3-CAED-4654-B26E-3FA4C0290682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97491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57CF3-CAED-4654-B26E-3FA4C0290682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7221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89DC5-C9EC-4859-9A96-38D1CFCBA910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9AB4-8EAB-48F2-800B-0B553A731138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A171-2A0C-4F7B-A001-333A619D75A2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85CF-0C2B-41F6-80F3-4C6F6E1445A1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CBEF6-6DD9-423A-9523-94E958DFFB29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026A-2516-42E6-BEAA-C09B3CBD6AB1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CA9-99D7-4C29-B05D-144B9522FB84}" type="datetime1">
              <a:rPr lang="ru-RU" smtClean="0"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B0A82-E4F0-4249-8123-81107F66229B}" type="datetime1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2F216-697D-427A-9686-F90DA67E7B47}" type="datetime1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95C3-6168-4119-AB02-0D0C9E6A0B2B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3601-6E04-49D1-9909-35D53BFF1AB0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E0FC4-76B3-49DA-8CC2-4E06451B3241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med">
    <p:pull dir="ru"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8%E0%EB%E0%EC%EE%E2,_%C2%E0%F0%EB%E0%EC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332656"/>
            <a:ext cx="59046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Варлам Тихонович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Шаламов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3203848" y="2492896"/>
            <a:ext cx="2736304" cy="31950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5311" y="2708920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5436096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FFFF"/>
                </a:solidFill>
              </a:rPr>
              <a:t>	</a:t>
            </a:r>
            <a:r>
              <a:rPr lang="ru-RU" dirty="0" smtClean="0">
                <a:solidFill>
                  <a:srgbClr val="FFFFFF"/>
                </a:solidFill>
                <a:cs typeface="Times New Roman" pitchFamily="18" charset="0"/>
              </a:rPr>
              <a:t>Варлам Шаламов родился 5 июня 1907года. Русский прозаик и поэт советского времени. Создатель одного из литературных циклов о советских лагерях.</a:t>
            </a:r>
          </a:p>
          <a:p>
            <a:pPr>
              <a:buNone/>
            </a:pPr>
            <a:r>
              <a:rPr lang="ru-RU" dirty="0">
                <a:solidFill>
                  <a:srgbClr val="FFFFFF"/>
                </a:solidFill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FFFFFF"/>
                </a:solidFill>
                <a:cs typeface="Times New Roman" pitchFamily="18" charset="0"/>
              </a:rPr>
              <a:t>Варлам родился в семье священника Тихона Николаевича Шаламова. Мать </a:t>
            </a:r>
            <a:r>
              <a:rPr lang="ru-RU" dirty="0" err="1" smtClean="0">
                <a:solidFill>
                  <a:srgbClr val="FFFFFF"/>
                </a:solidFill>
                <a:cs typeface="Times New Roman" pitchFamily="18" charset="0"/>
              </a:rPr>
              <a:t>Варлама</a:t>
            </a:r>
            <a:r>
              <a:rPr lang="ru-RU" dirty="0" smtClean="0">
                <a:solidFill>
                  <a:srgbClr val="FFFFFF"/>
                </a:solidFill>
                <a:cs typeface="Times New Roman" pitchFamily="18" charset="0"/>
              </a:rPr>
              <a:t> Шаламова, Надежда Александровна, была домохозяйкой. </a:t>
            </a:r>
            <a:endParaRPr lang="ru-RU" dirty="0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5724128" y="692696"/>
            <a:ext cx="2995867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4834880" cy="61926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FF"/>
                </a:solidFill>
              </a:rPr>
              <a:t>	19 февраля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smtClean="0">
                <a:solidFill>
                  <a:srgbClr val="FFFFFF"/>
                </a:solidFill>
              </a:rPr>
              <a:t>1929 года Шаламов был арестован за участие в подпольной троцкистской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smtClean="0">
                <a:solidFill>
                  <a:srgbClr val="FFFFFF"/>
                </a:solidFill>
              </a:rPr>
              <a:t>группе и распространение дополнения к «Завещанию Ленина». Во внесудебном порядке</a:t>
            </a:r>
            <a:r>
              <a:rPr lang="ru-RU" baseline="30000" dirty="0" smtClean="0">
                <a:solidFill>
                  <a:srgbClr val="FFFFFF"/>
                </a:solidFill>
                <a:hlinkClick r:id="rId3"/>
              </a:rPr>
              <a:t>[2]</a:t>
            </a:r>
            <a:r>
              <a:rPr lang="ru-RU" dirty="0" smtClean="0">
                <a:solidFill>
                  <a:srgbClr val="FFFFFF"/>
                </a:solidFill>
              </a:rPr>
              <a:t> как «социально-опасный элемент» был осуждён на три года лагерей. Отбывал наказание 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 smtClean="0">
                <a:solidFill>
                  <a:srgbClr val="FFFFFF"/>
                </a:solidFill>
              </a:rPr>
              <a:t>Вишерском</a:t>
            </a:r>
            <a:r>
              <a:rPr lang="ru-RU" dirty="0" smtClean="0">
                <a:solidFill>
                  <a:srgbClr val="FFFFFF"/>
                </a:solidFill>
              </a:rPr>
              <a:t> 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smtClean="0">
                <a:solidFill>
                  <a:srgbClr val="FFFFFF"/>
                </a:solidFill>
              </a:rPr>
              <a:t>лагере. В 1932 году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smtClean="0">
                <a:solidFill>
                  <a:srgbClr val="FFFFFF"/>
                </a:solidFill>
              </a:rPr>
              <a:t>Шаламов возвращается в Москву, работает в ведомственных журналах, печатает статьи, очерки, фельетоны.</a:t>
            </a:r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5292080" y="476672"/>
            <a:ext cx="3168352" cy="5832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5328592" cy="633670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>
                <a:solidFill>
                  <a:srgbClr val="FFFFFF"/>
                </a:solidFill>
              </a:rPr>
              <a:t>	</a:t>
            </a:r>
            <a:r>
              <a:rPr lang="ru-RU" dirty="0" smtClean="0">
                <a:solidFill>
                  <a:srgbClr val="FFFFFF"/>
                </a:solidFill>
              </a:rPr>
              <a:t>В 1932 году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smtClean="0">
                <a:solidFill>
                  <a:srgbClr val="FFFFFF"/>
                </a:solidFill>
              </a:rPr>
              <a:t>Шаламов вернулся в Москву после первого срока и начал печататься в московских изданиях как журналист. Также он опубликовал несколько рассказов. Одна из первых крупных публикаций — рассказ «Три смерти доктора </a:t>
            </a:r>
            <a:r>
              <a:rPr lang="ru-RU" dirty="0" err="1" smtClean="0">
                <a:solidFill>
                  <a:srgbClr val="FFFFFF"/>
                </a:solidFill>
              </a:rPr>
              <a:t>Аустино</a:t>
            </a:r>
            <a:r>
              <a:rPr lang="ru-RU" dirty="0" smtClean="0">
                <a:solidFill>
                  <a:srgbClr val="FFFFFF"/>
                </a:solidFill>
              </a:rPr>
              <a:t>» — в журнале «Октябрь»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smtClean="0">
                <a:solidFill>
                  <a:srgbClr val="FFFFFF"/>
                </a:solidFill>
              </a:rPr>
              <a:t>(1936).В 1949 году на ключе </a:t>
            </a:r>
            <a:r>
              <a:rPr lang="ru-RU" dirty="0" err="1" smtClean="0">
                <a:solidFill>
                  <a:srgbClr val="FFFFFF"/>
                </a:solidFill>
              </a:rPr>
              <a:t>Дусканья</a:t>
            </a:r>
            <a:r>
              <a:rPr lang="ru-RU" dirty="0" smtClean="0">
                <a:solidFill>
                  <a:srgbClr val="FFFFFF"/>
                </a:solidFill>
              </a:rPr>
              <a:t> он впервые на Колыме, будучи заключённым, стал записывать свои стихи.</a:t>
            </a:r>
          </a:p>
          <a:p>
            <a:pPr>
              <a:buNone/>
            </a:pPr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620688"/>
            <a:ext cx="3096344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5194920" cy="633670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FF"/>
                </a:solidFill>
              </a:rPr>
              <a:t>	После освобождения в 1951 году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smtClean="0">
                <a:solidFill>
                  <a:srgbClr val="FFFFFF"/>
                </a:solidFill>
              </a:rPr>
              <a:t>Шаламов вернулся к литературной деятельности. Однако с Колымы он уехать не мог. Лишь в ноябре 1953 года было получено разрешение на выезд. Шаламов приезжает в Москву на два дня, встречается с Пастернаком, с женой и дочерью. Однако жить в крупных городах ему нельзя и он уехал в Калининскую область, где работал мастером на торфоразработках, агентом по снабжению. И всё это время он одержимо писал один из главных своих трудов — «Колымские рассказы».</a:t>
            </a:r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620688"/>
            <a:ext cx="2946850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5040560" cy="61926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FF"/>
                </a:solidFill>
              </a:rPr>
              <a:t>	С 1973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smtClean="0">
                <a:solidFill>
                  <a:srgbClr val="FFFFFF"/>
                </a:solidFill>
              </a:rPr>
              <a:t>и до 1979, когда Шаламов переехал жить в Дом инвалидов и престарелых, он вёл рабочие тетради, разбор и публикацию которых продолжала вплоть до своей смерти в 2011 году И. П. Сиротинская, которой В. Т. Шаламов передал права на все свои рукописи и сочинения</a:t>
            </a:r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76672"/>
            <a:ext cx="3487561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5266928" cy="619268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FF"/>
                </a:solidFill>
              </a:rPr>
              <a:t>	15 января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smtClean="0">
                <a:solidFill>
                  <a:srgbClr val="FFFFFF"/>
                </a:solidFill>
              </a:rPr>
              <a:t>1982 года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smtClean="0">
                <a:solidFill>
                  <a:srgbClr val="FFFFFF"/>
                </a:solidFill>
              </a:rPr>
              <a:t>Шаламова после поверхностного обследования медицинской комиссией перевели в интернат для </a:t>
            </a:r>
            <a:r>
              <a:rPr lang="ru-RU" dirty="0" err="1" smtClean="0">
                <a:solidFill>
                  <a:srgbClr val="FFFFFF"/>
                </a:solidFill>
              </a:rPr>
              <a:t>психохроников</a:t>
            </a:r>
            <a:r>
              <a:rPr lang="ru-RU" dirty="0" smtClean="0">
                <a:solidFill>
                  <a:srgbClr val="FFFFFF"/>
                </a:solidFill>
              </a:rPr>
              <a:t>. Во время транспортировки Шаламов простудился, заболел пневмонией и скончался 17 января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smtClean="0">
                <a:solidFill>
                  <a:srgbClr val="FFFFFF"/>
                </a:solidFill>
              </a:rPr>
              <a:t>1982 года.</a:t>
            </a:r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l="28265" r="16925"/>
          <a:stretch>
            <a:fillRect/>
          </a:stretch>
        </p:blipFill>
        <p:spPr bwMode="auto">
          <a:xfrm>
            <a:off x="5724128" y="476672"/>
            <a:ext cx="2952328" cy="571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-1" y="0"/>
            <a:ext cx="91626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">
      <a:dk1>
        <a:srgbClr val="0070C0"/>
      </a:dk1>
      <a:lt1>
        <a:srgbClr val="0070C0"/>
      </a:lt1>
      <a:dk2>
        <a:srgbClr val="0070C0"/>
      </a:dk2>
      <a:lt2>
        <a:srgbClr val="0070C0"/>
      </a:lt2>
      <a:accent1>
        <a:srgbClr val="4F81BD"/>
      </a:accent1>
      <a:accent2>
        <a:srgbClr val="0070C0"/>
      </a:accent2>
      <a:accent3>
        <a:srgbClr val="0070C0"/>
      </a:accent3>
      <a:accent4>
        <a:srgbClr val="0070C0"/>
      </a:accent4>
      <a:accent5>
        <a:srgbClr val="0070C0"/>
      </a:accent5>
      <a:accent6>
        <a:srgbClr val="0070C0"/>
      </a:accent6>
      <a:hlink>
        <a:srgbClr val="0070C0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33</Words>
  <Application>Microsoft Office PowerPoint</Application>
  <PresentationFormat>Екран (4:3)</PresentationFormat>
  <Paragraphs>45</Paragraphs>
  <Slides>11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Альбина</dc:creator>
  <cp:lastModifiedBy>LEGION</cp:lastModifiedBy>
  <cp:revision>7</cp:revision>
  <dcterms:created xsi:type="dcterms:W3CDTF">2011-04-29T15:29:21Z</dcterms:created>
  <dcterms:modified xsi:type="dcterms:W3CDTF">2015-01-20T13:34:11Z</dcterms:modified>
</cp:coreProperties>
</file>