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9774" autoAdjust="0"/>
  </p:normalViewPr>
  <p:slideViewPr>
    <p:cSldViewPr>
      <p:cViewPr varScale="1">
        <p:scale>
          <a:sx n="69" d="100"/>
          <a:sy n="69" d="100"/>
        </p:scale>
        <p:origin x="-17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37364-2020-414D-8942-9E30D19417B3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134AC-6894-4DB4-AA90-DFD023634B2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657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nhome.ru/cards/12296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 учитель  начальных классов МБОУ СОШ № 2 </a:t>
            </a:r>
            <a:r>
              <a:rPr lang="ru-RU" dirty="0" err="1" smtClean="0"/>
              <a:t>г.Покачи</a:t>
            </a:r>
            <a:endParaRPr lang="ru-RU" dirty="0" smtClean="0"/>
          </a:p>
          <a:p>
            <a:r>
              <a:rPr lang="ru-RU" dirty="0" err="1" smtClean="0"/>
              <a:t>Мухаметшина</a:t>
            </a:r>
            <a:r>
              <a:rPr lang="ru-RU" dirty="0" smtClean="0"/>
              <a:t> Эльвира </a:t>
            </a:r>
            <a:r>
              <a:rPr lang="ru-RU" dirty="0" err="1" smtClean="0"/>
              <a:t>Рашитовна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5212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 с  рисунком</a:t>
            </a:r>
            <a:endPara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7585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 ПРИРОДЕ ДРУГОМ!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4244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7153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457200" indent="-457200">
              <a:buAutoNum type="arabicPeriod"/>
            </a:pPr>
            <a:r>
              <a:rPr lang="ru-RU" sz="1200" b="1" dirty="0" smtClean="0"/>
              <a:t>Литературное чтение 2 класс. </a:t>
            </a:r>
            <a:r>
              <a:rPr lang="ru-RU" sz="1200" b="1" dirty="0" err="1" smtClean="0"/>
              <a:t>Л.А.Ефросинина</a:t>
            </a:r>
            <a:r>
              <a:rPr lang="ru-RU" sz="1200" b="1" dirty="0" smtClean="0"/>
              <a:t>. </a:t>
            </a:r>
          </a:p>
          <a:p>
            <a:pPr marL="457200" indent="-457200">
              <a:buAutoNum type="arabicPeriod"/>
            </a:pPr>
            <a:r>
              <a:rPr lang="ru-RU" sz="1200" b="1" dirty="0" smtClean="0"/>
              <a:t>Детская </a:t>
            </a:r>
            <a:r>
              <a:rPr lang="ru-RU" sz="1200" b="1" dirty="0" err="1" smtClean="0"/>
              <a:t>энциклопедия.»Я</a:t>
            </a:r>
            <a:r>
              <a:rPr lang="ru-RU" sz="1200" b="1" dirty="0" smtClean="0"/>
              <a:t> познаю мир». Литература.</a:t>
            </a:r>
          </a:p>
          <a:p>
            <a:pPr marL="457200" indent="-457200">
              <a:buNone/>
            </a:pPr>
            <a:r>
              <a:rPr lang="ru-RU" sz="1200" b="1" dirty="0" smtClean="0"/>
              <a:t>Интернет-ресурсы:</a:t>
            </a:r>
          </a:p>
          <a:p>
            <a:pPr marL="457200" indent="-457200">
              <a:buNone/>
            </a:pPr>
            <a:r>
              <a:rPr lang="en-GB" sz="1200" b="1" dirty="0" smtClean="0">
                <a:hlinkClick r:id="rId3"/>
              </a:rPr>
              <a:t>http://www.sunhome.ru/cards/12296</a:t>
            </a:r>
            <a:endParaRPr lang="ru-RU" sz="1200" b="1" dirty="0" smtClean="0"/>
          </a:p>
          <a:p>
            <a:pPr marL="457200" indent="-457200">
              <a:buNone/>
            </a:pPr>
            <a:endParaRPr lang="ru-RU" sz="1200" b="1" dirty="0" smtClean="0"/>
          </a:p>
          <a:p>
            <a:pPr marL="457200" indent="-457200">
              <a:buNone/>
            </a:pPr>
            <a:endParaRPr lang="ru-RU" sz="1200" b="1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67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Познакомить учащихся </a:t>
            </a:r>
          </a:p>
          <a:p>
            <a:pPr algn="ctr"/>
            <a:r>
              <a:rPr lang="ru-RU" sz="1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с произведением </a:t>
            </a:r>
            <a:r>
              <a:rPr lang="ru-RU" sz="12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М.М.Пришвина</a:t>
            </a:r>
            <a:endParaRPr lang="ru-RU" sz="1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5838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</a:p>
          <a:p>
            <a:pPr algn="ctr"/>
            <a:r>
              <a:rPr lang="ru-RU" sz="12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воспитывающие - </a:t>
            </a:r>
            <a:r>
              <a:rPr lang="ru-RU" sz="1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бережное отношение 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природе;</a:t>
            </a:r>
          </a:p>
          <a:p>
            <a:pPr algn="ctr"/>
            <a:r>
              <a:rPr lang="ru-RU" sz="12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развивающие -</a:t>
            </a:r>
            <a:r>
              <a:rPr lang="ru-RU" sz="1200" b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речь, учить и развивать  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выразительность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чтения, внимание к слову;</a:t>
            </a:r>
          </a:p>
          <a:p>
            <a:pPr algn="ctr"/>
            <a:r>
              <a:rPr lang="ru-RU" sz="1200" b="1" u="sng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образовательные </a:t>
            </a:r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познакомить с 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произведением 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М.М. Пришвина. </a:t>
            </a:r>
          </a:p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0627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М. Пришвин родился в Орловской губернии близ города Ельца. Жилось его семье трудно, так как мать осталась одна с пятью детьми. В Германии закончил университет и стал агрономом. Он собирался заняться  наукой, но стал писателем. Он стал писать о природе.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975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Книги    </a:t>
            </a:r>
            <a:r>
              <a:rPr lang="ru-RU" sz="1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М.Пришвина</a:t>
            </a:r>
            <a:endParaRPr lang="ru-RU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120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Ребус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0322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Чирок-свистунок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0876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Словарная работа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4514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рассказа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134AC-6894-4DB4-AA90-DFD023634B22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157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315D-5D4B-4993-A6E1-C3F029006EC9}" type="datetime1">
              <a:rPr lang="ru-RU" smtClean="0"/>
              <a:t>20.01.2015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BB966-D2B1-4C14-BF22-598DF2F03EFB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C0A7F-E104-46B5-A21A-C5D40783C4E0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05EA2-0722-4FC3-8A3D-CC3CDB357FC5}" type="datetime1">
              <a:rPr lang="ru-RU" smtClean="0"/>
              <a:t>20.01.2015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DF32-ECEA-4875-8AF0-1E447C730A9E}" type="datetime1">
              <a:rPr lang="ru-RU" smtClean="0"/>
              <a:t>20.01.2015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89E3-193A-4596-B3EA-A691AD3A8550}" type="datetime1">
              <a:rPr lang="ru-RU" smtClean="0"/>
              <a:t>20.01.2015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2EDAF-DD32-4197-A4B7-1348E6C173E6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945E3-8466-497F-AC94-F71B86E75C9E}" type="datetime1">
              <a:rPr lang="ru-RU" smtClean="0"/>
              <a:t>20.01.2015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2EE1-3A49-4F7F-81CB-271625559158}" type="datetime1">
              <a:rPr lang="ru-RU" smtClean="0"/>
              <a:t>20.01.2015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381A3-477C-4D73-B466-873BE7EB16C7}" type="datetime1">
              <a:rPr lang="ru-RU" smtClean="0"/>
              <a:t>20.01.2015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4592-3A89-42F9-A13A-1065CEF1203D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79474C-0C84-45C4-AB60-BDD52289773B}" type="datetime1">
              <a:rPr lang="ru-RU" smtClean="0"/>
              <a:t>20.01.2015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1DBA6D-5458-4526-8AA0-045D2E6490A6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nhome.ru/cards/12296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429264"/>
            <a:ext cx="8458200" cy="914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 учитель  начальных классов МБОУ СОШ № 2 </a:t>
            </a:r>
            <a:r>
              <a:rPr lang="ru-RU" dirty="0" err="1" smtClean="0"/>
              <a:t>г.Покачи</a:t>
            </a:r>
            <a:endParaRPr lang="ru-RU" dirty="0" smtClean="0"/>
          </a:p>
          <a:p>
            <a:r>
              <a:rPr lang="ru-RU" dirty="0" err="1" smtClean="0"/>
              <a:t>Мухаметшина</a:t>
            </a:r>
            <a:r>
              <a:rPr lang="ru-RU" dirty="0" smtClean="0"/>
              <a:t> Эльвира </a:t>
            </a:r>
            <a:r>
              <a:rPr lang="ru-RU" dirty="0" err="1" smtClean="0"/>
              <a:t>Рашитовна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85728"/>
            <a:ext cx="386958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Литературное чтение 2 класс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928670"/>
            <a:ext cx="62318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 и утята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285992"/>
            <a:ext cx="500066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14488"/>
            <a:ext cx="5991320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u="sng" dirty="0" smtClean="0"/>
              <a:t>1. Встреча </a:t>
            </a:r>
            <a:r>
              <a:rPr lang="ru-RU" sz="4400" b="1" u="sng" dirty="0"/>
              <a:t>с ребятами</a:t>
            </a:r>
            <a:r>
              <a:rPr lang="ru-RU" sz="4400" b="1" u="sng" dirty="0" smtClean="0"/>
              <a:t>.</a:t>
            </a:r>
          </a:p>
          <a:p>
            <a:endParaRPr lang="ru-RU" sz="4400" dirty="0"/>
          </a:p>
          <a:p>
            <a:r>
              <a:rPr lang="ru-RU" sz="4400" b="1" u="sng" dirty="0" smtClean="0"/>
              <a:t>2. Прощание </a:t>
            </a:r>
            <a:r>
              <a:rPr lang="ru-RU" sz="4400" b="1" u="sng" dirty="0"/>
              <a:t>с утятами</a:t>
            </a:r>
            <a:r>
              <a:rPr lang="ru-RU" sz="4400" b="1" u="sng" dirty="0" smtClean="0"/>
              <a:t>.</a:t>
            </a:r>
          </a:p>
          <a:p>
            <a:endParaRPr lang="ru-RU" sz="4400" dirty="0"/>
          </a:p>
          <a:p>
            <a:r>
              <a:rPr lang="ru-RU" sz="4400" b="1" u="sng" dirty="0" smtClean="0"/>
              <a:t>3. Дорога </a:t>
            </a:r>
            <a:r>
              <a:rPr lang="ru-RU" sz="4400" b="1" u="sng" dirty="0"/>
              <a:t>к озеру</a:t>
            </a:r>
            <a:r>
              <a:rPr lang="ru-RU" sz="4400" b="1" dirty="0"/>
              <a:t>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6942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 с  рисунком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7819" y="4286256"/>
            <a:ext cx="353618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7575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 ПРИРОДЕ ДРУГОМ!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71678"/>
            <a:ext cx="4310066" cy="345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072074"/>
            <a:ext cx="788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515" b="1515"/>
          <a:stretch>
            <a:fillRect/>
          </a:stretch>
        </p:blipFill>
        <p:spPr bwMode="auto">
          <a:xfrm>
            <a:off x="3357554" y="571480"/>
            <a:ext cx="5029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/>
              <a:t>Литературное чтение 2 класс. </a:t>
            </a:r>
            <a:r>
              <a:rPr lang="ru-RU" sz="2000" b="1" dirty="0" err="1" smtClean="0"/>
              <a:t>Л.А.Ефросинина</a:t>
            </a:r>
            <a:r>
              <a:rPr lang="ru-RU" sz="2000" b="1" dirty="0" smtClean="0"/>
              <a:t>. 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Детская энциклопедия.»Я познаю мир». Литература.</a:t>
            </a:r>
          </a:p>
          <a:p>
            <a:pPr marL="457200" indent="-457200">
              <a:buNone/>
            </a:pPr>
            <a:r>
              <a:rPr lang="ru-RU" sz="2000" b="1" dirty="0" smtClean="0"/>
              <a:t>Интернет-ресурсы:</a:t>
            </a:r>
          </a:p>
          <a:p>
            <a:pPr marL="457200" indent="-457200">
              <a:buNone/>
            </a:pPr>
            <a:r>
              <a:rPr lang="en-GB" sz="2000" b="1" dirty="0" smtClean="0">
                <a:hlinkClick r:id="rId3"/>
              </a:rPr>
              <a:t>http://www.sunhome.ru/cards/12296</a:t>
            </a:r>
            <a:endParaRPr lang="ru-RU" sz="2000" b="1" dirty="0" smtClean="0"/>
          </a:p>
          <a:p>
            <a:pPr marL="457200" indent="-457200">
              <a:buNone/>
            </a:pPr>
            <a:endParaRPr lang="ru-RU" sz="2000" b="1" dirty="0" smtClean="0"/>
          </a:p>
          <a:p>
            <a:pPr marL="457200" indent="-457200">
              <a:buNone/>
            </a:pP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357166"/>
            <a:ext cx="23685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105835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http://funnypicture.zoda.ru/animals/fprirer.html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876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http://encyclopaedia.biga.ru/print/culture/SKAZKA.html</a:t>
            </a:r>
            <a:endParaRPr lang="ru-RU" b="1" dirty="0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357166"/>
            <a:ext cx="3754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урока: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3116"/>
            <a:ext cx="76402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Познакомить учащихся 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с произведением М.М.Пришвина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786190"/>
            <a:ext cx="31848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28604"/>
            <a:ext cx="2535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57364"/>
            <a:ext cx="2616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ru-RU" sz="2400" b="1" dirty="0"/>
          </a:p>
          <a:p>
            <a:r>
              <a:rPr lang="ru-RU" sz="2400" b="1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8591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u="sng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воспитывающие - </a:t>
            </a:r>
            <a:r>
              <a:rPr lang="ru-RU" sz="32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бережное отношение 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природе;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u="sng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развивающие -</a:t>
            </a:r>
            <a:r>
              <a:rPr lang="ru-RU" sz="3200" b="1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речь, учить и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развивать 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выразительность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чтения, внимание к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слову;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u="sng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образовательные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познакомить с </a:t>
            </a:r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произведением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М.М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Пришвина.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М. Пришвин родился в Орловской губернии близ города Ельца. Жилось его семье трудно, так как мать осталась одна с пятью детьми. В Германии закончил университет и стал агрономом. Он собирался заняться  наукой, но стал писателем. Он стал писать о природе.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00042"/>
            <a:ext cx="625363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Михаил Михайлович Пришвин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00173"/>
            <a:ext cx="3500462" cy="481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16954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214422"/>
            <a:ext cx="17335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214422"/>
            <a:ext cx="1524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4286256"/>
            <a:ext cx="20193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414338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4286256"/>
            <a:ext cx="1905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1357298"/>
            <a:ext cx="16954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928794" y="214290"/>
            <a:ext cx="54425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Книги    М.Пришвина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428604"/>
            <a:ext cx="2084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Ребус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14488"/>
            <a:ext cx="2781314" cy="2679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-714404"/>
            <a:ext cx="952505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3286124"/>
            <a:ext cx="25042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М=Т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5286388"/>
            <a:ext cx="22199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УТКА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428604"/>
            <a:ext cx="6183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Чирок-свистунок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285992"/>
            <a:ext cx="578646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071942"/>
            <a:ext cx="18669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643042" y="428604"/>
            <a:ext cx="6209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Словарная работа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71612"/>
            <a:ext cx="31363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 ОБХОД ДЕРЕВНИ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285992"/>
            <a:ext cx="13510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ВЕРСТА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928934"/>
            <a:ext cx="21605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ВОДА СПАЛА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571876"/>
            <a:ext cx="16802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КУЗНИЦА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143380"/>
            <a:ext cx="2256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ЗАШВЫРЯЛИ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714884"/>
            <a:ext cx="26026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ПАРОВОЕ ПОЛЕ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5286388"/>
            <a:ext cx="63802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/>
              <a:t>МЕСТА ОТКРЫТЫЕ ДЛЯ ГЛАЗ ЧЕЛОВЕКА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Місце для нижнього колонтитула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357166"/>
            <a:ext cx="5087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рассказа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857364"/>
            <a:ext cx="360368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 Путь к озеру.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496"/>
            <a:ext cx="40501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 Ребята и утята.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786190"/>
            <a:ext cx="51868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До свидания, утята!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404973"/>
            <a:ext cx="3407145" cy="22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381</Words>
  <Application>Microsoft Office PowerPoint</Application>
  <PresentationFormat>Екран (4:3)</PresentationFormat>
  <Paragraphs>113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Трек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LEGION</cp:lastModifiedBy>
  <cp:revision>10</cp:revision>
  <dcterms:created xsi:type="dcterms:W3CDTF">2012-11-04T09:42:00Z</dcterms:created>
  <dcterms:modified xsi:type="dcterms:W3CDTF">2015-01-20T13:37:24Z</dcterms:modified>
</cp:coreProperties>
</file>