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63" r:id="rId3"/>
    <p:sldId id="258" r:id="rId4"/>
    <p:sldId id="259" r:id="rId5"/>
    <p:sldId id="264" r:id="rId6"/>
    <p:sldId id="265" r:id="rId7"/>
    <p:sldId id="266" r:id="rId8"/>
    <p:sldId id="260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EDC1A-6697-4BF9-A617-A7A89C4FA8FC}" type="datetimeFigureOut">
              <a:rPr lang="uk-UA" smtClean="0"/>
              <a:t>10.11.2014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D9F97-E40F-478A-9CAC-8532091D3FF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325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Качество продукции</a:t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ru-RU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8253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</a:p>
          <a:p>
            <a:r>
              <a:rPr lang="ru-RU" sz="1200" dirty="0" smtClean="0"/>
              <a:t>Качество выпускаемой продукции на предприятии — важный фактор деятельности в условиях рынка, по­скольку обеспечивает расширение сегментов рынка, процветание предприятия, рост прибыли.</a:t>
            </a:r>
          </a:p>
          <a:p>
            <a:r>
              <a:rPr lang="ru-RU" sz="1200" dirty="0" smtClean="0"/>
              <a:t>Международный опыт показывает, что работы по повышению качества целесообразно проводить в рам­ках системного управления, которое охватывает весь жизненный цикл продукции — от проектирования до потребления и утилизации.</a:t>
            </a:r>
          </a:p>
          <a:p>
            <a:r>
              <a:rPr lang="ru-RU" sz="1200" dirty="0" smtClean="0"/>
              <a:t>Управление качеством продукции базируется на стан­дартизации, которая представляет собой нормативно-техническую основу, определяющую прогрессивные требования к продукции, изготавливаемой для нужд на­ционального хозяйства, населения, обороны, экспорта.</a:t>
            </a:r>
          </a:p>
          <a:p>
            <a:r>
              <a:rPr lang="ru-RU" sz="1200" dirty="0" smtClean="0"/>
              <a:t>Конечная оценка качества изготовления продукции осуществляется с. помощью сертификации, которая означает испытание продукции, выдачу сертификата соответствия, маркировку продукции (знак соответст­вия) и контроль за состоянием последующего произ­водства с помощью контрольных испытаний.</a:t>
            </a:r>
          </a:p>
          <a:p>
            <a:r>
              <a:rPr lang="ru-RU" sz="1200" dirty="0" smtClean="0"/>
              <a:t>Реализация нормативных актов в управлении качест­вом продукции позволяет организовать эффективную систему законодательного обеспечения качества и безопасности продукции. Созданная с учетом зару­бежной и отечественной практики нормативно-правовая база управления качеством продукции стоит на защите прав при нарушении прав и интересов гра­ждан и юридических лиц на территории РБ.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5172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4325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Качество продукции — важнейший показатель деятельности предприятия. Повышение качества продукции в значительной мере определяет выживаемость предприятия в условиях рынка, темпы научно-технического прогресса, рост эффективности производст­ва, экономию всех видов ресурсов, используемых на предприятии. Рост качества продукции — характерная тенденция работы всех ведущих фирм мира. Она охватила европейские, американские и азиатские предприятия. И качество выпускаемой продукции — основной фактор конкуренции между фирмами.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3974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Последствия недостаточного уровня качества продукции</a:t>
            </a:r>
          </a:p>
          <a:p>
            <a:r>
              <a:rPr lang="ru-RU" dirty="0" smtClean="0"/>
              <a:t>Экономические</a:t>
            </a:r>
          </a:p>
          <a:p>
            <a:r>
              <a:rPr lang="ru-RU" dirty="0" smtClean="0"/>
              <a:t>Недополученная валютная выручка из-за низкой доли экспорта готовой продукции</a:t>
            </a:r>
          </a:p>
          <a:p>
            <a:r>
              <a:rPr lang="ru-RU" dirty="0" smtClean="0"/>
              <a:t>Снижение темпов роста благосостояния населения</a:t>
            </a:r>
          </a:p>
          <a:p>
            <a:r>
              <a:rPr lang="ru-RU" dirty="0" smtClean="0"/>
              <a:t>Дополнительная потеря валютных средств для импорта техники и товаров народного потребления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569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Управление качеством продукции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Управление качеством — действия, осуществляемые при созда­нии, эксплуатации или потреблении продукции в целях установления, обеспечения и поддержания необходимого уровня ее качества.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495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Факторы влияющих на качество</a:t>
            </a:r>
          </a:p>
          <a:p>
            <a:r>
              <a:rPr lang="ru-RU" sz="900" dirty="0" smtClean="0"/>
              <a:t> </a:t>
            </a:r>
            <a:r>
              <a:rPr lang="ru-RU" dirty="0" smtClean="0"/>
              <a:t>станки</a:t>
            </a:r>
          </a:p>
          <a:p>
            <a:r>
              <a:rPr lang="ru-RU" dirty="0" smtClean="0"/>
              <a:t>машины, другое производственное оборудование</a:t>
            </a:r>
          </a:p>
          <a:p>
            <a:r>
              <a:rPr lang="ru-RU" dirty="0" smtClean="0"/>
              <a:t>профессиональное мастерство</a:t>
            </a:r>
          </a:p>
          <a:p>
            <a:r>
              <a:rPr lang="ru-RU" dirty="0" smtClean="0"/>
              <a:t> знания</a:t>
            </a:r>
          </a:p>
          <a:p>
            <a:r>
              <a:rPr lang="ru-RU" dirty="0" smtClean="0"/>
              <a:t>навыки</a:t>
            </a:r>
          </a:p>
          <a:p>
            <a:r>
              <a:rPr lang="ru-RU" dirty="0" smtClean="0"/>
              <a:t>психофизи­ческое здоровье работников</a:t>
            </a:r>
          </a:p>
          <a:p>
            <a:endParaRPr lang="ru-RU" sz="9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75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обеспечения качества</a:t>
            </a:r>
          </a:p>
          <a:p>
            <a:r>
              <a:rPr lang="ru-RU" sz="1200" dirty="0" smtClean="0"/>
              <a:t> характер производственного процесса, его интенсивность, ритмичность, продолжительность;</a:t>
            </a:r>
          </a:p>
          <a:p>
            <a:r>
              <a:rPr lang="ru-RU" sz="1200" dirty="0" smtClean="0"/>
              <a:t>климатическое состояние окружающей среды и произ­водственных помещений;</a:t>
            </a:r>
          </a:p>
          <a:p>
            <a:r>
              <a:rPr lang="ru-RU" sz="1200" dirty="0" smtClean="0"/>
              <a:t>интерьер и производственный дизайн;</a:t>
            </a:r>
          </a:p>
          <a:p>
            <a:r>
              <a:rPr lang="ru-RU" sz="1200" dirty="0" smtClean="0"/>
              <a:t>характер материальных и моральных стимулов;</a:t>
            </a:r>
          </a:p>
          <a:p>
            <a:r>
              <a:rPr lang="ru-RU" sz="1200" dirty="0" smtClean="0"/>
              <a:t>морально-психологический климат в производственном коллективе;</a:t>
            </a:r>
          </a:p>
          <a:p>
            <a:r>
              <a:rPr lang="ru-RU" sz="1200" dirty="0" smtClean="0"/>
              <a:t>формы организации информационного обслуживания и уровень оснащенности рабочих мест;</a:t>
            </a:r>
          </a:p>
          <a:p>
            <a:r>
              <a:rPr lang="ru-RU" sz="1200" dirty="0" smtClean="0"/>
              <a:t>состояние социально-материальной среды работающих.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1275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/>
              <a:t>Политика в области качества может быть сформулирована в виде принципа деятельности предприятия</a:t>
            </a:r>
          </a:p>
          <a:p>
            <a:r>
              <a:rPr lang="ru-RU" sz="1200" dirty="0" smtClean="0"/>
              <a:t>улучшение экономического положения предприятия;</a:t>
            </a:r>
          </a:p>
          <a:p>
            <a:r>
              <a:rPr lang="ru-RU" sz="1200" dirty="0" smtClean="0"/>
              <a:t>расширение или завоевание новых рынков сбыта;</a:t>
            </a:r>
          </a:p>
          <a:p>
            <a:r>
              <a:rPr lang="ru-RU" sz="1200" dirty="0" smtClean="0"/>
              <a:t>достижение технического уровня продукции, превы­шающего уровень ведущих предприятий и фирм;</a:t>
            </a:r>
          </a:p>
          <a:p>
            <a:r>
              <a:rPr lang="ru-RU" sz="1200" dirty="0" smtClean="0"/>
              <a:t>снижение уровня дефектности изготавливаемой продукции;</a:t>
            </a:r>
          </a:p>
          <a:p>
            <a:r>
              <a:rPr lang="ru-RU" sz="1200" dirty="0" smtClean="0"/>
              <a:t>увеличение сроков гарантии на продукцию;</a:t>
            </a:r>
          </a:p>
          <a:p>
            <a:r>
              <a:rPr lang="ru-RU" sz="1200" dirty="0" smtClean="0"/>
              <a:t>освоение изделий, функциональные возможности которых реализуются на новых принципах;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4571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стратегия в управлении качеством</a:t>
            </a:r>
            <a:br>
              <a:rPr lang="ru-RU" dirty="0" smtClean="0"/>
            </a:br>
            <a:endParaRPr lang="ru-RU" dirty="0" smtClean="0"/>
          </a:p>
          <a:p>
            <a:r>
              <a:rPr lang="ru-RU" sz="1400" dirty="0" smtClean="0"/>
              <a:t>Управлению качеством продукции во всех странах уделяется достаточно много внимания. В последние годы сформировался новый подход, новая стратегия в управлении качеством. Она характеризуется рядом моментов:</a:t>
            </a:r>
          </a:p>
          <a:p>
            <a:r>
              <a:rPr lang="ru-RU" sz="1200" dirty="0" smtClean="0"/>
              <a:t>новому понятию качества должна отвечать соответствующая организационная структура предприятия;</a:t>
            </a:r>
          </a:p>
          <a:p>
            <a:r>
              <a:rPr lang="ru-RU" sz="1200" dirty="0" smtClean="0"/>
              <a:t>всеобъемлющее повышение качества достигается только заинтересованным участием всех работников.</a:t>
            </a:r>
          </a:p>
          <a:p>
            <a:r>
              <a:rPr lang="ru-RU" sz="1200" dirty="0" smtClean="0"/>
              <a:t>вопросы качества актуальны не только в рамках производ­ственного цикла, но и в процессе разработок, конструиро­вания, маркетинга и послепродажного обслуживания;</a:t>
            </a:r>
          </a:p>
          <a:p>
            <a:r>
              <a:rPr lang="ru-RU" sz="1200" dirty="0" smtClean="0"/>
              <a:t>повышение качества продукции требует применения новой технологии производства, начиная с автоматизации проек­тирования и кончая автоматизированным измерением в процессе контроля качества;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693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Правовое регулирование качества продукции</a:t>
            </a:r>
            <a:br>
              <a:rPr lang="ru-RU" dirty="0" smtClean="0"/>
            </a:br>
            <a:endParaRPr lang="ru-RU" dirty="0" smtClean="0"/>
          </a:p>
          <a:p>
            <a:r>
              <a:rPr lang="ru-RU" sz="1200" dirty="0" smtClean="0"/>
              <a:t>Правовое обеспечение управления качеством продукции состо­ит в использовании средств и форм юридического воздействия на органы и объекты управления организации на всех стадиях жиз­ненного цикла продукции с целью обеспечения ее высокого качества. Правовое обеспечение управления качеством продукции на­правлено на решение следующих основных задач:</a:t>
            </a:r>
          </a:p>
          <a:p>
            <a:r>
              <a:rPr lang="ru-RU" sz="1200" dirty="0" smtClean="0"/>
              <a:t>правовое регулирование отношений, складывающихся на всех уровнях управления качеством продукции;</a:t>
            </a:r>
          </a:p>
          <a:p>
            <a:r>
              <a:rPr lang="ru-RU" sz="1200" dirty="0" smtClean="0"/>
              <a:t>создание  нормативно-правовой  базы, обеспечивающей надлежащее правовое регулирование для эффективной реа­лизации функций управления качеством продукции;</a:t>
            </a:r>
          </a:p>
          <a:p>
            <a:r>
              <a:rPr lang="ru-RU" sz="1200" dirty="0" smtClean="0"/>
              <a:t>защита прав и интересов работников, вытекающих из тру­довых отношений.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D9F97-E40F-478A-9CAC-8532091D3FF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878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738C-5E33-4CD4-8C80-E5AA6749941E}" type="datetime1">
              <a:rPr lang="ru-RU" smtClean="0"/>
              <a:t>10.11.2014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18E2E-51C3-448F-B864-155CF4B49235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0EF9-47E6-42D9-AD54-EB387D6987F4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3E35-3859-4A85-8862-2C54C050BF4F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86F3A-30E2-4E3D-BF2F-36F8298B81BE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72C9-235D-43F1-8C80-F32E1C472218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5B6-805D-42F4-83E7-C72446A49685}" type="datetime1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9DF28-F193-41E1-8846-D7CD62A7094F}" type="datetime1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3416-F588-45BF-BD3E-FADDF5FA88AB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7A3E-F1CA-4C35-B25D-A181D40663DB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FC6F-0632-4010-8DF6-CE90DB339040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8FDCF5-A595-4C76-9639-EC104C92F5F9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30AD75-D6E7-4A65-B7CA-CA970FE8E3B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zoom dir="in"/>
  </p:transition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Качество продукции</a:t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Administrator\Мои документы\эконом\coeirm1i7maiv1zh_289x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286124"/>
            <a:ext cx="6072229" cy="332898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Качество выпускаемой продукции на предприятии — важный фактор деятельности в условиях рынка, по­скольку обеспечивает расширение сегментов рынка, процветание предприятия, рост прибыли.</a:t>
            </a:r>
          </a:p>
          <a:p>
            <a:r>
              <a:rPr lang="ru-RU" sz="1600" dirty="0" smtClean="0"/>
              <a:t>Международный опыт показывает, что работы по повышению качества целесообразно проводить в рам­ках системного управления, которое охватывает весь жизненный цикл продукции — от проектирования до потребления и утилизации.</a:t>
            </a:r>
          </a:p>
          <a:p>
            <a:r>
              <a:rPr lang="ru-RU" sz="1600" dirty="0" smtClean="0"/>
              <a:t>Управление качеством продукции базируется на стан­дартизации, которая представляет собой нормативно-техническую основу, определяющую прогрессивные требования к продукции, изготавливаемой для нужд на­ционального хозяйства, населения, обороны, экспорта.</a:t>
            </a:r>
          </a:p>
          <a:p>
            <a:r>
              <a:rPr lang="ru-RU" sz="1600" dirty="0" smtClean="0"/>
              <a:t>Конечная оценка качества изготовления продукции осуществляется с. помощью сертификации, которая означает испытание продукции, выдачу сертификата соответствия, маркировку продукции (знак соответст­вия) и контроль за состоянием последующего произ­водства с помощью контрольных испытаний.</a:t>
            </a:r>
          </a:p>
          <a:p>
            <a:r>
              <a:rPr lang="ru-RU" sz="1600" dirty="0" smtClean="0"/>
              <a:t>Реализация нормативных актов в управлении качест­вом продукции позволяет организовать эффективную систему законодательного обеспечения качества и безопасности продукции. Созданная с учетом зару­бежной и отечественной практики нормативно-правовая база управления качеством продукции стоит на защите прав при нарушении прав и интересов гра­ждан и юридических лиц на территории РБ.</a:t>
            </a:r>
            <a:endParaRPr lang="ru-RU" sz="1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14356"/>
            <a:ext cx="47863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Качество продукции — важнейший показатель деятельности предприятия. Повышение качества продукции в значительной мере определяет выживаемость предприятия в условиях рынка, темпы научно-технического прогресса, рост эффективности производст­ва, экономию всех видов ресурсов, используемых на предприятии. Рост качества продукции — характерная тенденция работы всех ведущих фирм мира. Она охватила европейские, американские и азиатские предприятия. И качество выпускаемой продукции — основной фактор конкуренции между фирмами.</a:t>
            </a:r>
            <a:endParaRPr lang="ru-RU" sz="2000" dirty="0"/>
          </a:p>
        </p:txBody>
      </p:sp>
      <p:pic>
        <p:nvPicPr>
          <p:cNvPr id="2050" name="Picture 2" descr="C:\Documents and Settings\Administrator\Мои документы\эконом\47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85794"/>
            <a:ext cx="3743331" cy="450059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Последствия недостаточного уровня качества продукции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Экономические</a:t>
            </a:r>
          </a:p>
          <a:p>
            <a:r>
              <a:rPr lang="ru-RU" dirty="0" smtClean="0"/>
              <a:t>Недополученная валютная выручка из-за низкой доли экспорта готовой продукции</a:t>
            </a:r>
          </a:p>
          <a:p>
            <a:r>
              <a:rPr lang="ru-RU" dirty="0" smtClean="0"/>
              <a:t>Снижение темпов роста благосостояния населения</a:t>
            </a:r>
          </a:p>
          <a:p>
            <a:r>
              <a:rPr lang="ru-RU" dirty="0" smtClean="0"/>
              <a:t>Дополнительная потеря валютных средств для импорта техники и товаров народного потребления</a:t>
            </a:r>
          </a:p>
          <a:p>
            <a:endParaRPr lang="ru-RU" dirty="0"/>
          </a:p>
        </p:txBody>
      </p:sp>
      <p:pic>
        <p:nvPicPr>
          <p:cNvPr id="6146" name="Picture 2" descr="C:\Documents and Settings\Administrator\Мои документы\эконом\7a966fc8243940463352c239ddb272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643446"/>
            <a:ext cx="2037696" cy="201454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Управление качеством продукции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4686304" cy="4952062"/>
          </a:xfrm>
        </p:spPr>
        <p:txBody>
          <a:bodyPr>
            <a:normAutofit/>
          </a:bodyPr>
          <a:lstStyle/>
          <a:p>
            <a:r>
              <a:rPr lang="ru-RU" dirty="0" smtClean="0"/>
              <a:t>Управление качеством — действия, осуществляемые при созда­нии, эксплуатации или потреблении продукции в целях установления, обеспечения и поддержания необходимого уровня ее качества.</a:t>
            </a:r>
            <a:endParaRPr lang="ru-RU" dirty="0"/>
          </a:p>
        </p:txBody>
      </p:sp>
      <p:pic>
        <p:nvPicPr>
          <p:cNvPr id="3074" name="Picture 2" descr="C:\Documents and Settings\Administrator\Мои документы\эконом\d9b58337e7d70133aa2adac0e37c64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571612"/>
            <a:ext cx="3551251" cy="4572032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 влияющих на качество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</a:t>
            </a:r>
            <a:r>
              <a:rPr lang="ru-RU" dirty="0" smtClean="0"/>
              <a:t>станки</a:t>
            </a:r>
          </a:p>
          <a:p>
            <a:r>
              <a:rPr lang="ru-RU" dirty="0" smtClean="0"/>
              <a:t>машины, другое производственное оборудование</a:t>
            </a:r>
          </a:p>
          <a:p>
            <a:r>
              <a:rPr lang="ru-RU" dirty="0" smtClean="0"/>
              <a:t>профессиональное мастерство</a:t>
            </a:r>
          </a:p>
          <a:p>
            <a:r>
              <a:rPr lang="ru-RU" dirty="0" smtClean="0"/>
              <a:t> знания</a:t>
            </a:r>
          </a:p>
          <a:p>
            <a:r>
              <a:rPr lang="ru-RU" dirty="0" smtClean="0"/>
              <a:t>навыки</a:t>
            </a:r>
          </a:p>
          <a:p>
            <a:r>
              <a:rPr lang="ru-RU" dirty="0" smtClean="0"/>
              <a:t>психофизи­ческое здоровье работников</a:t>
            </a:r>
          </a:p>
          <a:p>
            <a:endParaRPr lang="ru-RU" sz="1600" dirty="0"/>
          </a:p>
        </p:txBody>
      </p:sp>
      <p:pic>
        <p:nvPicPr>
          <p:cNvPr id="7170" name="Picture 2" descr="C:\Documents and Settings\Administrator\Мои документы\эконом\1261397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8869" y="4643446"/>
            <a:ext cx="2075131" cy="221455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обеспечения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характер производственного процесса, его интенсивность, ритмичность, продолжительность;</a:t>
            </a:r>
          </a:p>
          <a:p>
            <a:r>
              <a:rPr lang="ru-RU" sz="2000" dirty="0" smtClean="0"/>
              <a:t>климатическое состояние окружающей среды и произ­водственных помещений;</a:t>
            </a:r>
          </a:p>
          <a:p>
            <a:r>
              <a:rPr lang="ru-RU" sz="2000" dirty="0" smtClean="0"/>
              <a:t>интерьер и производственный дизайн;</a:t>
            </a:r>
          </a:p>
          <a:p>
            <a:r>
              <a:rPr lang="ru-RU" sz="2000" dirty="0" smtClean="0"/>
              <a:t>характер материальных и моральных стимулов;</a:t>
            </a:r>
          </a:p>
          <a:p>
            <a:r>
              <a:rPr lang="ru-RU" sz="2000" dirty="0" smtClean="0"/>
              <a:t>морально-психологический климат в производственном коллективе;</a:t>
            </a:r>
          </a:p>
          <a:p>
            <a:r>
              <a:rPr lang="ru-RU" sz="2000" dirty="0" smtClean="0"/>
              <a:t>формы организации информационного обслуживания и уровень оснащенности рабочих мест;</a:t>
            </a:r>
          </a:p>
          <a:p>
            <a:r>
              <a:rPr lang="ru-RU" sz="2000" dirty="0" smtClean="0"/>
              <a:t>состояние социально-материальной среды работающих.</a:t>
            </a:r>
            <a:endParaRPr lang="ru-RU" sz="2000" dirty="0"/>
          </a:p>
        </p:txBody>
      </p:sp>
      <p:pic>
        <p:nvPicPr>
          <p:cNvPr id="8194" name="Picture 2" descr="C:\Documents and Settings\Administrator\Мои документы\эконом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214950"/>
            <a:ext cx="2143125" cy="14287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Политика в области качества может быть сформулирована в виде принципа деятельности предприятия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улучшение экономического положения предприятия;</a:t>
            </a:r>
          </a:p>
          <a:p>
            <a:r>
              <a:rPr lang="ru-RU" sz="2000" dirty="0" smtClean="0"/>
              <a:t>расширение или завоевание новых рынков сбыта;</a:t>
            </a:r>
          </a:p>
          <a:p>
            <a:r>
              <a:rPr lang="ru-RU" sz="2000" dirty="0" smtClean="0"/>
              <a:t>достижение технического уровня продукции, превы­шающего уровень ведущих предприятий и фирм;</a:t>
            </a:r>
          </a:p>
          <a:p>
            <a:r>
              <a:rPr lang="ru-RU" sz="2000" dirty="0" smtClean="0"/>
              <a:t>снижение уровня дефектности изготавливаемой продукции;</a:t>
            </a:r>
          </a:p>
          <a:p>
            <a:r>
              <a:rPr lang="ru-RU" sz="2000" dirty="0" smtClean="0"/>
              <a:t>увеличение сроков гарантии на продукцию;</a:t>
            </a:r>
          </a:p>
          <a:p>
            <a:r>
              <a:rPr lang="ru-RU" sz="2000" dirty="0" smtClean="0"/>
              <a:t>освоение изделий, функциональные возможности которых реализуются на новых принципах;</a:t>
            </a:r>
            <a:endParaRPr lang="ru-RU" sz="2000" dirty="0"/>
          </a:p>
        </p:txBody>
      </p:sp>
      <p:pic>
        <p:nvPicPr>
          <p:cNvPr id="4098" name="Picture 2" descr="C:\Documents and Settings\Administrator\Мои документы\эконом\29c5f79d28291eb3f81063b3d52f76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071942"/>
            <a:ext cx="2698737" cy="2698737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istrator\Мои документы\эконом\kach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357695"/>
            <a:ext cx="2357454" cy="23424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стратегия в управлении качеством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Управлению качеством продукции во всех странах уделяется достаточно много внимания. В последние годы сформировался новый подход, новая стратегия в управлении качеством. Она характеризуется рядом моментов:</a:t>
            </a:r>
          </a:p>
          <a:p>
            <a:r>
              <a:rPr lang="ru-RU" sz="1600" dirty="0" smtClean="0"/>
              <a:t>новому понятию качества должна отвечать соответствующая организационная структура предприятия;</a:t>
            </a:r>
          </a:p>
          <a:p>
            <a:r>
              <a:rPr lang="ru-RU" sz="1600" dirty="0" smtClean="0"/>
              <a:t>всеобъемлющее повышение качества достигается только заинтересованным участием всех работников.</a:t>
            </a:r>
          </a:p>
          <a:p>
            <a:r>
              <a:rPr lang="ru-RU" sz="1600" dirty="0" smtClean="0"/>
              <a:t>вопросы качества актуальны не только в рамках производ­ственного цикла, но и в процессе разработок, конструиро­вания, маркетинга и послепродажного обслуживания;</a:t>
            </a:r>
          </a:p>
          <a:p>
            <a:r>
              <a:rPr lang="ru-RU" sz="1600" dirty="0" smtClean="0"/>
              <a:t>повышение качества продукции требует применения новой технологии производства, начиная с автоматизации проек­тирования и кончая автоматизированным измерением в процессе контроля качества;</a:t>
            </a:r>
            <a:endParaRPr lang="ru-RU" sz="1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istrator\Мои документы\эконом\stb2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492850"/>
            <a:ext cx="1300718" cy="13651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Правовое регулирование качества продукции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Правовое обеспечение управления качеством продукции состо­ит в использовании средств и форм юридического воздействия на органы и объекты управления организации на всех стадиях жиз­ненного цикла продукции с целью обеспечения ее высокого качества. Правовое обеспечение управления качеством продукции на­правлено на решение следующих основных задач:</a:t>
            </a:r>
          </a:p>
          <a:p>
            <a:r>
              <a:rPr lang="ru-RU" sz="2000" dirty="0" smtClean="0"/>
              <a:t>правовое регулирование отношений, складывающихся на всех уровнях управления качеством продукции;</a:t>
            </a:r>
          </a:p>
          <a:p>
            <a:r>
              <a:rPr lang="ru-RU" sz="2000" dirty="0" smtClean="0"/>
              <a:t>создание  нормативно-правовой  базы, обеспечивающей надлежащее правовое регулирование для эффективной реа­лизации функций управления качеством продукции;</a:t>
            </a:r>
          </a:p>
          <a:p>
            <a:r>
              <a:rPr lang="ru-RU" sz="2000" dirty="0" smtClean="0"/>
              <a:t>защита прав и интересов работников, вытекающих из тру­довых отношений.</a:t>
            </a: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1042</Words>
  <Application>Microsoft Office PowerPoint</Application>
  <PresentationFormat>Екран (4:3)</PresentationFormat>
  <Paragraphs>120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Апекс</vt:lpstr>
      <vt:lpstr>Качество продукции  </vt:lpstr>
      <vt:lpstr>Презентація PowerPoint</vt:lpstr>
      <vt:lpstr>Последствия недостаточного уровня качества продукции</vt:lpstr>
      <vt:lpstr>Управление качеством продукции </vt:lpstr>
      <vt:lpstr>Факторы влияющих на качество</vt:lpstr>
      <vt:lpstr>Условия обеспечения качества</vt:lpstr>
      <vt:lpstr>Политика в области качества может быть сформулирована в виде принципа деятельности предприятия</vt:lpstr>
      <vt:lpstr>стратегия в управлении качеством </vt:lpstr>
      <vt:lpstr>Правовое регулирование качества продукции </vt:lpstr>
      <vt:lpstr>ЗАКЛЮЧЕНИЕ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продукции</dc:title>
  <dc:creator>Admin</dc:creator>
  <cp:lastModifiedBy>LEGION</cp:lastModifiedBy>
  <cp:revision>10</cp:revision>
  <dcterms:created xsi:type="dcterms:W3CDTF">2013-12-03T16:13:23Z</dcterms:created>
  <dcterms:modified xsi:type="dcterms:W3CDTF">2014-11-10T08:54:12Z</dcterms:modified>
</cp:coreProperties>
</file>