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86427" autoAdjust="0"/>
  </p:normalViewPr>
  <p:slideViewPr>
    <p:cSldViewPr>
      <p:cViewPr varScale="1">
        <p:scale>
          <a:sx n="80" d="100"/>
          <a:sy n="80" d="100"/>
        </p:scale>
        <p:origin x="-96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D59AD-DF3A-4294-8016-325F3208BBC0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E777-7BA5-42BC-8051-F9A9987E4D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453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Сила трения в быту</a:t>
            </a:r>
          </a:p>
          <a:p>
            <a:r>
              <a:rPr lang="ru-RU" dirty="0" smtClean="0"/>
              <a:t>Всегда ли сила трения враг в быту?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E777-7BA5-42BC-8051-F9A9987E4DB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434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ПРИЧИНЫ ВОЗНИКНОВЕНИЯ ТРЕНИЯ:</a:t>
            </a:r>
          </a:p>
          <a:p>
            <a:pPr marL="45720" indent="0">
              <a:buNone/>
            </a:pPr>
            <a:r>
              <a:rPr lang="ru-RU" smtClean="0"/>
              <a:t>   </a:t>
            </a:r>
            <a:r>
              <a:rPr lang="ru-RU" smtClean="0">
                <a:solidFill>
                  <a:schemeClr val="accent2"/>
                </a:solidFill>
              </a:rPr>
              <a:t>Неровности  поверхности</a:t>
            </a:r>
            <a:r>
              <a:rPr lang="ru-RU" smtClean="0"/>
              <a:t>                      </a:t>
            </a:r>
            <a:r>
              <a:rPr lang="ru-RU" smtClean="0">
                <a:solidFill>
                  <a:schemeClr val="accent2"/>
                </a:solidFill>
              </a:rPr>
              <a:t>Молекулярное  взаимодействие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E777-7BA5-42BC-8051-F9A9987E4DB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548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51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0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886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11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418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01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10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706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64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33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8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52BCA6-7735-4156-B09D-99E6061562CB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00D09F-F72E-4870-A864-D7AA8AF5D796}" type="slidenum">
              <a:rPr lang="ru-RU" smtClean="0"/>
              <a:t>‹№›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828800"/>
          </a:xfrm>
        </p:spPr>
        <p:txBody>
          <a:bodyPr/>
          <a:lstStyle/>
          <a:p>
            <a:r>
              <a:rPr lang="ru-RU" dirty="0" smtClean="0"/>
              <a:t>Сила трения в быту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564904"/>
            <a:ext cx="7772400" cy="914400"/>
          </a:xfrm>
        </p:spPr>
        <p:txBody>
          <a:bodyPr/>
          <a:lstStyle/>
          <a:p>
            <a:r>
              <a:rPr lang="ru-RU" dirty="0" smtClean="0"/>
              <a:t>Всегда ли сила трения враг в быту?</a:t>
            </a:r>
            <a:endParaRPr lang="ru-RU" dirty="0"/>
          </a:p>
        </p:txBody>
      </p:sp>
      <p:pic>
        <p:nvPicPr>
          <p:cNvPr id="1027" name="Picture 3" descr="C:\Users\Антон\Desktop\image0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07667"/>
            <a:ext cx="4234171" cy="2009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тон\Desktop\treni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5" y="3668427"/>
            <a:ext cx="3521968" cy="2641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23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тон\Desktop\ftreni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332"/>
            <a:ext cx="9144000" cy="690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2733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20472" cy="171808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5"/>
                </a:solidFill>
              </a:rPr>
              <a:t>ПРИЧИНЫ ВОЗНИКНОВЕНИЯ ТРЕНИЯ: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861048"/>
            <a:ext cx="9793088" cy="1388053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2"/>
                </a:solidFill>
              </a:rPr>
              <a:t>Неровности  поверхности</a:t>
            </a:r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accent2"/>
                </a:solidFill>
              </a:rPr>
              <a:t>Молекулярное</a:t>
            </a:r>
            <a:r>
              <a:rPr lang="ru-RU" dirty="0">
                <a:solidFill>
                  <a:schemeClr val="accent2"/>
                </a:solidFill>
              </a:rPr>
              <a:t>  взаимодействие</a:t>
            </a:r>
            <a:r>
              <a:rPr lang="ru-RU" dirty="0" smtClean="0">
                <a:solidFill>
                  <a:schemeClr val="accent2"/>
                </a:solidFill>
              </a:rPr>
              <a:t>     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1165889">
            <a:off x="1382389" y="2213528"/>
            <a:ext cx="1152128" cy="136815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9952149">
            <a:off x="5858260" y="2177626"/>
            <a:ext cx="1152128" cy="136815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Антон\Desktop\OQAAAHuO85NGWrwcly4NIjk5ZR8BVJTS9tmXZl9PzADnfuH_UsD3TbVI0Dt4mOWNAxjEea5lLOdkIwTj9Yt3iARsEVwA15jOjNIcMkkjOofLBe4elPJ_LGBwm2N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659987"/>
            <a:ext cx="3888432" cy="207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0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194" y="-76314"/>
            <a:ext cx="9317714" cy="6934314"/>
          </a:xfrm>
        </p:spPr>
      </p:pic>
    </p:spTree>
    <p:extLst>
      <p:ext uri="{BB962C8B-B14F-4D97-AF65-F5344CB8AC3E}">
        <p14:creationId xmlns:p14="http://schemas.microsoft.com/office/powerpoint/2010/main" val="301393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" y="-26699"/>
            <a:ext cx="9131375" cy="6884700"/>
          </a:xfrm>
        </p:spPr>
      </p:pic>
    </p:spTree>
    <p:extLst>
      <p:ext uri="{BB962C8B-B14F-4D97-AF65-F5344CB8AC3E}">
        <p14:creationId xmlns:p14="http://schemas.microsoft.com/office/powerpoint/2010/main" val="391799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3" y="-9080"/>
            <a:ext cx="9198973" cy="6867080"/>
          </a:xfrm>
        </p:spPr>
      </p:pic>
    </p:spTree>
    <p:extLst>
      <p:ext uri="{BB962C8B-B14F-4D97-AF65-F5344CB8AC3E}">
        <p14:creationId xmlns:p14="http://schemas.microsoft.com/office/powerpoint/2010/main" val="391799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ила трения в быту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Сила трения в быту</Template>
  <TotalTime>0</TotalTime>
  <Words>30</Words>
  <Application>Microsoft Office PowerPoint</Application>
  <PresentationFormat>Екран (4:3)</PresentationFormat>
  <Paragraphs>10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слайдів</vt:lpstr>
      </vt:variant>
      <vt:variant>
        <vt:i4>6</vt:i4>
      </vt:variant>
    </vt:vector>
  </HeadingPairs>
  <TitlesOfParts>
    <vt:vector size="10" baseType="lpstr">
      <vt:lpstr>Сила трения в быту</vt:lpstr>
      <vt:lpstr>Тема Office</vt:lpstr>
      <vt:lpstr>Перспектива</vt:lpstr>
      <vt:lpstr>Начальная</vt:lpstr>
      <vt:lpstr>Сила трения в быту</vt:lpstr>
      <vt:lpstr>Презентація PowerPoint</vt:lpstr>
      <vt:lpstr>ПРИЧИНЫ ВОЗНИКНОВЕНИЯ ТРЕНИЯ: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трения в быту</dc:title>
  <dc:creator>LEGION</dc:creator>
  <cp:lastModifiedBy>LEGION</cp:lastModifiedBy>
  <cp:revision>1</cp:revision>
  <dcterms:created xsi:type="dcterms:W3CDTF">2015-03-30T08:15:43Z</dcterms:created>
  <dcterms:modified xsi:type="dcterms:W3CDTF">2015-03-30T08:16:00Z</dcterms:modified>
</cp:coreProperties>
</file>