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7865" autoAdjust="0"/>
  </p:normalViewPr>
  <p:slideViewPr>
    <p:cSldViewPr>
      <p:cViewPr varScale="1">
        <p:scale>
          <a:sx n="77" d="100"/>
          <a:sy n="77" d="100"/>
        </p:scale>
        <p:origin x="-1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82A090-D532-45DF-9EB6-7907FCF87FC7}" type="doc">
      <dgm:prSet loTypeId="urn:microsoft.com/office/officeart/2005/8/layout/bProcess4" loCatId="process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8164E872-E695-40C1-A5B4-F1AEEE3328A9}">
      <dgm:prSet phldrT="[Текст]"/>
      <dgm:spPr/>
      <dgm:t>
        <a:bodyPr/>
        <a:lstStyle/>
        <a:p>
          <a:r>
            <a:rPr lang="ru-RU" dirty="0" smtClean="0"/>
            <a:t>Записать дано задачи</a:t>
          </a:r>
          <a:endParaRPr lang="ru-RU" dirty="0"/>
        </a:p>
      </dgm:t>
    </dgm:pt>
    <dgm:pt modelId="{F97F1A95-9A44-43C4-882B-9DD002E2E864}" type="parTrans" cxnId="{3F950918-B378-4DB5-B8CE-1475FA861E50}">
      <dgm:prSet/>
      <dgm:spPr/>
      <dgm:t>
        <a:bodyPr/>
        <a:lstStyle/>
        <a:p>
          <a:endParaRPr lang="ru-RU"/>
        </a:p>
      </dgm:t>
    </dgm:pt>
    <dgm:pt modelId="{C511A2EE-AE4D-43EC-AD89-1BABBC023CA3}" type="sibTrans" cxnId="{3F950918-B378-4DB5-B8CE-1475FA861E50}">
      <dgm:prSet/>
      <dgm:spPr/>
      <dgm:t>
        <a:bodyPr/>
        <a:lstStyle/>
        <a:p>
          <a:endParaRPr lang="ru-RU"/>
        </a:p>
      </dgm:t>
    </dgm:pt>
    <dgm:pt modelId="{7F4EB486-A1D2-4CF1-AD15-EC8A599E358B}">
      <dgm:prSet phldrT="[Текст]"/>
      <dgm:spPr/>
      <dgm:t>
        <a:bodyPr/>
        <a:lstStyle/>
        <a:p>
          <a:r>
            <a:rPr lang="ru-RU" dirty="0" smtClean="0"/>
            <a:t>Сделать пояснительный чертёж</a:t>
          </a:r>
          <a:endParaRPr lang="ru-RU" dirty="0"/>
        </a:p>
      </dgm:t>
    </dgm:pt>
    <dgm:pt modelId="{BB961DE1-58C6-4907-BFDF-F6CF5B92D0B0}" type="parTrans" cxnId="{BA7BF650-9FF2-4216-A38A-F11C50BAA2DE}">
      <dgm:prSet/>
      <dgm:spPr/>
      <dgm:t>
        <a:bodyPr/>
        <a:lstStyle/>
        <a:p>
          <a:endParaRPr lang="ru-RU"/>
        </a:p>
      </dgm:t>
    </dgm:pt>
    <dgm:pt modelId="{878436CD-1FFE-48EC-B3FB-34AAC4B50438}" type="sibTrans" cxnId="{BA7BF650-9FF2-4216-A38A-F11C50BAA2DE}">
      <dgm:prSet/>
      <dgm:spPr/>
      <dgm:t>
        <a:bodyPr/>
        <a:lstStyle/>
        <a:p>
          <a:endParaRPr lang="ru-RU"/>
        </a:p>
      </dgm:t>
    </dgm:pt>
    <dgm:pt modelId="{CD9F59D9-3966-4B0E-B4AA-39216210B7B1}">
      <dgm:prSet phldrT="[Текст]"/>
      <dgm:spPr/>
      <dgm:t>
        <a:bodyPr/>
        <a:lstStyle/>
        <a:p>
          <a:r>
            <a:rPr lang="ru-RU" dirty="0" smtClean="0"/>
            <a:t>Расставить силы, действующие на тело и указать направление ускорения</a:t>
          </a:r>
          <a:endParaRPr lang="ru-RU" dirty="0"/>
        </a:p>
      </dgm:t>
    </dgm:pt>
    <dgm:pt modelId="{4D1E5CC3-CC41-43C0-9EC0-CAB360ED8AA3}" type="parTrans" cxnId="{5D647453-1087-40D7-9BEF-FB52D6DDFD68}">
      <dgm:prSet/>
      <dgm:spPr/>
      <dgm:t>
        <a:bodyPr/>
        <a:lstStyle/>
        <a:p>
          <a:endParaRPr lang="ru-RU"/>
        </a:p>
      </dgm:t>
    </dgm:pt>
    <dgm:pt modelId="{B9331F13-134A-46F3-AA05-CAAB80BECD01}" type="sibTrans" cxnId="{5D647453-1087-40D7-9BEF-FB52D6DDFD68}">
      <dgm:prSet/>
      <dgm:spPr/>
      <dgm:t>
        <a:bodyPr/>
        <a:lstStyle/>
        <a:p>
          <a:endParaRPr lang="ru-RU"/>
        </a:p>
      </dgm:t>
    </dgm:pt>
    <dgm:pt modelId="{2E92072D-9EDB-4E28-A55A-791FBF4C30B6}">
      <dgm:prSet phldrT="[Текст]"/>
      <dgm:spPr/>
      <dgm:t>
        <a:bodyPr/>
        <a:lstStyle/>
        <a:p>
          <a:r>
            <a:rPr lang="ru-RU" dirty="0" smtClean="0"/>
            <a:t>Спроецировать векторные величины на оси</a:t>
          </a:r>
          <a:endParaRPr lang="ru-RU" dirty="0"/>
        </a:p>
      </dgm:t>
    </dgm:pt>
    <dgm:pt modelId="{F875657D-5364-4093-9A11-380899F37BEF}" type="parTrans" cxnId="{57CFBB8C-6C0B-4AE8-A83C-48B4EE68CF34}">
      <dgm:prSet/>
      <dgm:spPr/>
      <dgm:t>
        <a:bodyPr/>
        <a:lstStyle/>
        <a:p>
          <a:endParaRPr lang="ru-RU"/>
        </a:p>
      </dgm:t>
    </dgm:pt>
    <dgm:pt modelId="{4A2E6336-5A99-46DC-8157-6B6CCBBAAAF4}" type="sibTrans" cxnId="{57CFBB8C-6C0B-4AE8-A83C-48B4EE68CF34}">
      <dgm:prSet/>
      <dgm:spPr/>
      <dgm:t>
        <a:bodyPr/>
        <a:lstStyle/>
        <a:p>
          <a:endParaRPr lang="ru-RU"/>
        </a:p>
      </dgm:t>
    </dgm:pt>
    <dgm:pt modelId="{6A711728-F0F9-4CC2-9728-B659BC4E162B}">
      <dgm:prSet phldrT="[Текст]"/>
      <dgm:spPr/>
      <dgm:t>
        <a:bodyPr/>
        <a:lstStyle/>
        <a:p>
          <a:r>
            <a:rPr lang="ru-RU" dirty="0" smtClean="0"/>
            <a:t>Выбрать СК</a:t>
          </a:r>
          <a:endParaRPr lang="ru-RU" dirty="0"/>
        </a:p>
      </dgm:t>
    </dgm:pt>
    <dgm:pt modelId="{34BE3387-F4CD-4245-886D-35C03984EDA4}" type="parTrans" cxnId="{8BDECA5C-6E59-4649-B708-842511F57DAC}">
      <dgm:prSet/>
      <dgm:spPr/>
      <dgm:t>
        <a:bodyPr/>
        <a:lstStyle/>
        <a:p>
          <a:endParaRPr lang="ru-RU"/>
        </a:p>
      </dgm:t>
    </dgm:pt>
    <dgm:pt modelId="{7EADB5DD-355A-4F27-A349-784FA71A5361}" type="sibTrans" cxnId="{8BDECA5C-6E59-4649-B708-842511F57DAC}">
      <dgm:prSet/>
      <dgm:spPr/>
      <dgm:t>
        <a:bodyPr/>
        <a:lstStyle/>
        <a:p>
          <a:endParaRPr lang="ru-RU"/>
        </a:p>
      </dgm:t>
    </dgm:pt>
    <dgm:pt modelId="{24F25F78-3706-4F62-8727-AA5C7E442DD6}">
      <dgm:prSet phldrT="[Текст]"/>
      <dgm:spPr/>
      <dgm:t>
        <a:bodyPr/>
        <a:lstStyle/>
        <a:p>
          <a:r>
            <a:rPr lang="ru-RU" dirty="0" smtClean="0"/>
            <a:t>Записать закон движения в векторной форме</a:t>
          </a:r>
          <a:endParaRPr lang="ru-RU" dirty="0"/>
        </a:p>
      </dgm:t>
    </dgm:pt>
    <dgm:pt modelId="{35FFD540-B9A6-4B39-A0F7-E8189F58305F}" type="parTrans" cxnId="{85D7A52B-7B16-400E-B4C2-8C53D5DF55A2}">
      <dgm:prSet/>
      <dgm:spPr/>
      <dgm:t>
        <a:bodyPr/>
        <a:lstStyle/>
        <a:p>
          <a:endParaRPr lang="ru-RU"/>
        </a:p>
      </dgm:t>
    </dgm:pt>
    <dgm:pt modelId="{8C8C7A4A-B7E1-4D45-BB83-8E564B4B9B2D}" type="sibTrans" cxnId="{85D7A52B-7B16-400E-B4C2-8C53D5DF55A2}">
      <dgm:prSet/>
      <dgm:spPr/>
      <dgm:t>
        <a:bodyPr/>
        <a:lstStyle/>
        <a:p>
          <a:endParaRPr lang="ru-RU"/>
        </a:p>
      </dgm:t>
    </dgm:pt>
    <dgm:pt modelId="{B174C79D-BDFC-4230-ACDC-EC13FD415BE4}">
      <dgm:prSet phldrT="[Текст]"/>
      <dgm:spPr/>
      <dgm:t>
        <a:bodyPr/>
        <a:lstStyle/>
        <a:p>
          <a:r>
            <a:rPr lang="ru-RU" dirty="0" smtClean="0"/>
            <a:t>Ввести дополнительные данные</a:t>
          </a:r>
          <a:endParaRPr lang="ru-RU" dirty="0"/>
        </a:p>
      </dgm:t>
    </dgm:pt>
    <dgm:pt modelId="{89D863B3-930F-4012-9E50-E0252CC805BE}" type="parTrans" cxnId="{34E6CE9F-BB79-4634-8913-42CF806090BC}">
      <dgm:prSet/>
      <dgm:spPr/>
      <dgm:t>
        <a:bodyPr/>
        <a:lstStyle/>
        <a:p>
          <a:endParaRPr lang="ru-RU"/>
        </a:p>
      </dgm:t>
    </dgm:pt>
    <dgm:pt modelId="{5386A486-7262-401E-BA3B-59617261C249}" type="sibTrans" cxnId="{34E6CE9F-BB79-4634-8913-42CF806090BC}">
      <dgm:prSet/>
      <dgm:spPr/>
      <dgm:t>
        <a:bodyPr/>
        <a:lstStyle/>
        <a:p>
          <a:endParaRPr lang="ru-RU"/>
        </a:p>
      </dgm:t>
    </dgm:pt>
    <dgm:pt modelId="{2196CD6C-C713-4093-9239-BAD7495254C5}">
      <dgm:prSet phldrT="[Текст]"/>
      <dgm:spPr/>
      <dgm:t>
        <a:bodyPr/>
        <a:lstStyle/>
        <a:p>
          <a:r>
            <a:rPr lang="ru-RU" dirty="0" smtClean="0"/>
            <a:t>Решить систему уравнений относительно неизвестной величины</a:t>
          </a:r>
          <a:endParaRPr lang="ru-RU" dirty="0"/>
        </a:p>
      </dgm:t>
    </dgm:pt>
    <dgm:pt modelId="{F1D71063-AC35-41A3-8815-392E482C8FD4}" type="parTrans" cxnId="{05C00DF7-BB58-445A-AA1D-E810DC495A71}">
      <dgm:prSet/>
      <dgm:spPr/>
      <dgm:t>
        <a:bodyPr/>
        <a:lstStyle/>
        <a:p>
          <a:endParaRPr lang="ru-RU"/>
        </a:p>
      </dgm:t>
    </dgm:pt>
    <dgm:pt modelId="{84DEC69B-288F-4EDF-BF9D-010581E424A3}" type="sibTrans" cxnId="{05C00DF7-BB58-445A-AA1D-E810DC495A71}">
      <dgm:prSet/>
      <dgm:spPr/>
      <dgm:t>
        <a:bodyPr/>
        <a:lstStyle/>
        <a:p>
          <a:endParaRPr lang="ru-RU"/>
        </a:p>
      </dgm:t>
    </dgm:pt>
    <dgm:pt modelId="{F6ECAA5E-38EE-41F1-BEBF-F6F17B59D403}">
      <dgm:prSet phldrT="[Текст]"/>
      <dgm:spPr/>
      <dgm:t>
        <a:bodyPr/>
        <a:lstStyle/>
        <a:p>
          <a:r>
            <a:rPr lang="ru-RU" dirty="0" smtClean="0"/>
            <a:t>Проверка размерности, нахождение численного значения и анализ результата </a:t>
          </a:r>
          <a:endParaRPr lang="ru-RU" dirty="0"/>
        </a:p>
      </dgm:t>
    </dgm:pt>
    <dgm:pt modelId="{445646A1-1863-44B9-8BA5-980AC8256833}" type="parTrans" cxnId="{B6E94352-0E03-4B3D-9337-FA79DC9835E7}">
      <dgm:prSet/>
      <dgm:spPr/>
      <dgm:t>
        <a:bodyPr/>
        <a:lstStyle/>
        <a:p>
          <a:endParaRPr lang="ru-RU"/>
        </a:p>
      </dgm:t>
    </dgm:pt>
    <dgm:pt modelId="{B8A74FB9-C273-4205-94CE-CD801066C84D}" type="sibTrans" cxnId="{B6E94352-0E03-4B3D-9337-FA79DC9835E7}">
      <dgm:prSet/>
      <dgm:spPr/>
      <dgm:t>
        <a:bodyPr/>
        <a:lstStyle/>
        <a:p>
          <a:endParaRPr lang="ru-RU"/>
        </a:p>
      </dgm:t>
    </dgm:pt>
    <dgm:pt modelId="{82652802-29E5-436C-9816-F9C59F99DF41}" type="pres">
      <dgm:prSet presAssocID="{B182A090-D532-45DF-9EB6-7907FCF87FC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02869D3-9685-4478-B999-FE3B30B5DB1A}" type="pres">
      <dgm:prSet presAssocID="{8164E872-E695-40C1-A5B4-F1AEEE3328A9}" presName="compNode" presStyleCnt="0"/>
      <dgm:spPr/>
    </dgm:pt>
    <dgm:pt modelId="{E5FC65AE-6952-426F-A8A1-C719BC8304F1}" type="pres">
      <dgm:prSet presAssocID="{8164E872-E695-40C1-A5B4-F1AEEE3328A9}" presName="dummyConnPt" presStyleCnt="0"/>
      <dgm:spPr/>
    </dgm:pt>
    <dgm:pt modelId="{4E6CB295-7218-4839-AE19-65A33EAA1D88}" type="pres">
      <dgm:prSet presAssocID="{8164E872-E695-40C1-A5B4-F1AEEE3328A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7F987-BB14-4ECA-A3F1-94A69A7028F7}" type="pres">
      <dgm:prSet presAssocID="{C511A2EE-AE4D-43EC-AD89-1BABBC023CA3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434E3D6F-6DC4-4954-BC9A-08171134A8A9}" type="pres">
      <dgm:prSet presAssocID="{7F4EB486-A1D2-4CF1-AD15-EC8A599E358B}" presName="compNode" presStyleCnt="0"/>
      <dgm:spPr/>
    </dgm:pt>
    <dgm:pt modelId="{A61933C2-CAE4-494A-A70E-5BC1ADA550C7}" type="pres">
      <dgm:prSet presAssocID="{7F4EB486-A1D2-4CF1-AD15-EC8A599E358B}" presName="dummyConnPt" presStyleCnt="0"/>
      <dgm:spPr/>
    </dgm:pt>
    <dgm:pt modelId="{EDA5A00E-370A-4306-B01A-93D27669D380}" type="pres">
      <dgm:prSet presAssocID="{7F4EB486-A1D2-4CF1-AD15-EC8A599E358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F5265-8E24-4E76-A640-E00354906A71}" type="pres">
      <dgm:prSet presAssocID="{878436CD-1FFE-48EC-B3FB-34AAC4B50438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7B7D6FFB-6101-4C2A-8636-A9B84AF25FD5}" type="pres">
      <dgm:prSet presAssocID="{CD9F59D9-3966-4B0E-B4AA-39216210B7B1}" presName="compNode" presStyleCnt="0"/>
      <dgm:spPr/>
    </dgm:pt>
    <dgm:pt modelId="{1D4ADC53-F644-4616-82FD-1622E3374CCB}" type="pres">
      <dgm:prSet presAssocID="{CD9F59D9-3966-4B0E-B4AA-39216210B7B1}" presName="dummyConnPt" presStyleCnt="0"/>
      <dgm:spPr/>
    </dgm:pt>
    <dgm:pt modelId="{C1D2BDDF-DBEF-40A9-BF73-BE7456781D25}" type="pres">
      <dgm:prSet presAssocID="{CD9F59D9-3966-4B0E-B4AA-39216210B7B1}" presName="node" presStyleLbl="node1" presStyleIdx="2" presStyleCnt="9" custScaleY="1284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1CA5F4-FC76-4603-BC7F-89EB6B250DE7}" type="pres">
      <dgm:prSet presAssocID="{B9331F13-134A-46F3-AA05-CAAB80BECD01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E737F50B-82AE-434E-B3E1-8871A710DD19}" type="pres">
      <dgm:prSet presAssocID="{2E92072D-9EDB-4E28-A55A-791FBF4C30B6}" presName="compNode" presStyleCnt="0"/>
      <dgm:spPr/>
    </dgm:pt>
    <dgm:pt modelId="{9D5743A0-BE08-4542-BC3D-FE79DEF30F73}" type="pres">
      <dgm:prSet presAssocID="{2E92072D-9EDB-4E28-A55A-791FBF4C30B6}" presName="dummyConnPt" presStyleCnt="0"/>
      <dgm:spPr/>
    </dgm:pt>
    <dgm:pt modelId="{9AF2B279-44CB-4150-AF2D-1CBFB9B6C8CA}" type="pres">
      <dgm:prSet presAssocID="{2E92072D-9EDB-4E28-A55A-791FBF4C30B6}" presName="node" presStyleLbl="node1" presStyleIdx="3" presStyleCnt="9" custScaleY="122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AF598-31D4-406A-862D-4031EF8D9031}" type="pres">
      <dgm:prSet presAssocID="{4A2E6336-5A99-46DC-8157-6B6CCBBAAAF4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CDE40C66-F09B-436E-A5C9-7DD52D51F00D}" type="pres">
      <dgm:prSet presAssocID="{6A711728-F0F9-4CC2-9728-B659BC4E162B}" presName="compNode" presStyleCnt="0"/>
      <dgm:spPr/>
    </dgm:pt>
    <dgm:pt modelId="{E4D2D698-0E21-4831-97FE-5D5B5082B88F}" type="pres">
      <dgm:prSet presAssocID="{6A711728-F0F9-4CC2-9728-B659BC4E162B}" presName="dummyConnPt" presStyleCnt="0"/>
      <dgm:spPr/>
    </dgm:pt>
    <dgm:pt modelId="{99FC66DE-8BE9-49B6-9195-87038657BCC5}" type="pres">
      <dgm:prSet presAssocID="{6A711728-F0F9-4CC2-9728-B659BC4E162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BD775-7335-4686-9A01-B02103BEC2BD}" type="pres">
      <dgm:prSet presAssocID="{7EADB5DD-355A-4F27-A349-784FA71A5361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04F834BD-AD0E-41F0-A9AB-4C2D81729DE7}" type="pres">
      <dgm:prSet presAssocID="{24F25F78-3706-4F62-8727-AA5C7E442DD6}" presName="compNode" presStyleCnt="0"/>
      <dgm:spPr/>
    </dgm:pt>
    <dgm:pt modelId="{7D75EB01-CEE8-467A-BBCA-1D15DF107A32}" type="pres">
      <dgm:prSet presAssocID="{24F25F78-3706-4F62-8727-AA5C7E442DD6}" presName="dummyConnPt" presStyleCnt="0"/>
      <dgm:spPr/>
    </dgm:pt>
    <dgm:pt modelId="{CE730067-41A3-4011-BB8E-049CC5EB7885}" type="pres">
      <dgm:prSet presAssocID="{24F25F78-3706-4F62-8727-AA5C7E442DD6}" presName="node" presStyleLbl="node1" presStyleIdx="5" presStyleCnt="9" custScaleY="118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F308C-ED11-44D9-BD60-61EF191852E1}" type="pres">
      <dgm:prSet presAssocID="{8C8C7A4A-B7E1-4D45-BB83-8E564B4B9B2D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08A6841C-BC81-46A3-B1D5-EA76895DF149}" type="pres">
      <dgm:prSet presAssocID="{B174C79D-BDFC-4230-ACDC-EC13FD415BE4}" presName="compNode" presStyleCnt="0"/>
      <dgm:spPr/>
    </dgm:pt>
    <dgm:pt modelId="{1C51A8CA-F7C3-4D1C-8354-1ED670E56351}" type="pres">
      <dgm:prSet presAssocID="{B174C79D-BDFC-4230-ACDC-EC13FD415BE4}" presName="dummyConnPt" presStyleCnt="0"/>
      <dgm:spPr/>
    </dgm:pt>
    <dgm:pt modelId="{94C04CDC-2B36-47D6-93DD-9B8BD4088112}" type="pres">
      <dgm:prSet presAssocID="{B174C79D-BDFC-4230-ACDC-EC13FD415BE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099CE-0AB9-4715-B312-1CA10C682B31}" type="pres">
      <dgm:prSet presAssocID="{5386A486-7262-401E-BA3B-59617261C249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B6A3C67E-0E18-4581-ADB1-A0BA2951A05A}" type="pres">
      <dgm:prSet presAssocID="{2196CD6C-C713-4093-9239-BAD7495254C5}" presName="compNode" presStyleCnt="0"/>
      <dgm:spPr/>
    </dgm:pt>
    <dgm:pt modelId="{B1C3D90D-88D7-4545-8A7E-31484C7A4E5E}" type="pres">
      <dgm:prSet presAssocID="{2196CD6C-C713-4093-9239-BAD7495254C5}" presName="dummyConnPt" presStyleCnt="0"/>
      <dgm:spPr/>
    </dgm:pt>
    <dgm:pt modelId="{CACA570F-DD24-415D-8DB7-587AE70127C7}" type="pres">
      <dgm:prSet presAssocID="{2196CD6C-C713-4093-9239-BAD7495254C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C644F-68D3-449F-80AA-C58D91AEDAA9}" type="pres">
      <dgm:prSet presAssocID="{84DEC69B-288F-4EDF-BF9D-010581E424A3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A5E00CDA-1EE2-40CD-86D9-81A210C4E48A}" type="pres">
      <dgm:prSet presAssocID="{F6ECAA5E-38EE-41F1-BEBF-F6F17B59D403}" presName="compNode" presStyleCnt="0"/>
      <dgm:spPr/>
    </dgm:pt>
    <dgm:pt modelId="{02BF431D-BBE6-426C-B4B7-C0053EB0A7B8}" type="pres">
      <dgm:prSet presAssocID="{F6ECAA5E-38EE-41F1-BEBF-F6F17B59D403}" presName="dummyConnPt" presStyleCnt="0"/>
      <dgm:spPr/>
    </dgm:pt>
    <dgm:pt modelId="{EFBF42CB-A72E-4644-BBF3-8F8AE648EE4C}" type="pres">
      <dgm:prSet presAssocID="{F6ECAA5E-38EE-41F1-BEBF-F6F17B59D403}" presName="node" presStyleLbl="node1" presStyleIdx="8" presStyleCnt="9" custScaleY="138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778C77-6D20-4CF7-8BED-E726439F4C56}" type="presOf" srcId="{B182A090-D532-45DF-9EB6-7907FCF87FC7}" destId="{82652802-29E5-436C-9816-F9C59F99DF41}" srcOrd="0" destOrd="0" presId="urn:microsoft.com/office/officeart/2005/8/layout/bProcess4"/>
    <dgm:cxn modelId="{20A86C54-C61C-4208-8700-0D8BC2DFB412}" type="presOf" srcId="{84DEC69B-288F-4EDF-BF9D-010581E424A3}" destId="{F3FC644F-68D3-449F-80AA-C58D91AEDAA9}" srcOrd="0" destOrd="0" presId="urn:microsoft.com/office/officeart/2005/8/layout/bProcess4"/>
    <dgm:cxn modelId="{85D7A52B-7B16-400E-B4C2-8C53D5DF55A2}" srcId="{B182A090-D532-45DF-9EB6-7907FCF87FC7}" destId="{24F25F78-3706-4F62-8727-AA5C7E442DD6}" srcOrd="5" destOrd="0" parTransId="{35FFD540-B9A6-4B39-A0F7-E8189F58305F}" sibTransId="{8C8C7A4A-B7E1-4D45-BB83-8E564B4B9B2D}"/>
    <dgm:cxn modelId="{3F950918-B378-4DB5-B8CE-1475FA861E50}" srcId="{B182A090-D532-45DF-9EB6-7907FCF87FC7}" destId="{8164E872-E695-40C1-A5B4-F1AEEE3328A9}" srcOrd="0" destOrd="0" parTransId="{F97F1A95-9A44-43C4-882B-9DD002E2E864}" sibTransId="{C511A2EE-AE4D-43EC-AD89-1BABBC023CA3}"/>
    <dgm:cxn modelId="{63467CA1-4493-4E68-A079-1BA243BC8137}" type="presOf" srcId="{4A2E6336-5A99-46DC-8157-6B6CCBBAAAF4}" destId="{815AF598-31D4-406A-862D-4031EF8D9031}" srcOrd="0" destOrd="0" presId="urn:microsoft.com/office/officeart/2005/8/layout/bProcess4"/>
    <dgm:cxn modelId="{B51F9D94-2BFF-407C-99D7-7069AAD6FF7A}" type="presOf" srcId="{B174C79D-BDFC-4230-ACDC-EC13FD415BE4}" destId="{94C04CDC-2B36-47D6-93DD-9B8BD4088112}" srcOrd="0" destOrd="0" presId="urn:microsoft.com/office/officeart/2005/8/layout/bProcess4"/>
    <dgm:cxn modelId="{57CFBB8C-6C0B-4AE8-A83C-48B4EE68CF34}" srcId="{B182A090-D532-45DF-9EB6-7907FCF87FC7}" destId="{2E92072D-9EDB-4E28-A55A-791FBF4C30B6}" srcOrd="3" destOrd="0" parTransId="{F875657D-5364-4093-9A11-380899F37BEF}" sibTransId="{4A2E6336-5A99-46DC-8157-6B6CCBBAAAF4}"/>
    <dgm:cxn modelId="{BA7BF650-9FF2-4216-A38A-F11C50BAA2DE}" srcId="{B182A090-D532-45DF-9EB6-7907FCF87FC7}" destId="{7F4EB486-A1D2-4CF1-AD15-EC8A599E358B}" srcOrd="1" destOrd="0" parTransId="{BB961DE1-58C6-4907-BFDF-F6CF5B92D0B0}" sibTransId="{878436CD-1FFE-48EC-B3FB-34AAC4B50438}"/>
    <dgm:cxn modelId="{F089A5A5-E227-42EF-A2F9-0FA025B5C066}" type="presOf" srcId="{6A711728-F0F9-4CC2-9728-B659BC4E162B}" destId="{99FC66DE-8BE9-49B6-9195-87038657BCC5}" srcOrd="0" destOrd="0" presId="urn:microsoft.com/office/officeart/2005/8/layout/bProcess4"/>
    <dgm:cxn modelId="{34E6CE9F-BB79-4634-8913-42CF806090BC}" srcId="{B182A090-D532-45DF-9EB6-7907FCF87FC7}" destId="{B174C79D-BDFC-4230-ACDC-EC13FD415BE4}" srcOrd="6" destOrd="0" parTransId="{89D863B3-930F-4012-9E50-E0252CC805BE}" sibTransId="{5386A486-7262-401E-BA3B-59617261C249}"/>
    <dgm:cxn modelId="{7CA57826-8AC3-41D9-A57D-9108041136D1}" type="presOf" srcId="{878436CD-1FFE-48EC-B3FB-34AAC4B50438}" destId="{263F5265-8E24-4E76-A640-E00354906A71}" srcOrd="0" destOrd="0" presId="urn:microsoft.com/office/officeart/2005/8/layout/bProcess4"/>
    <dgm:cxn modelId="{2CF11406-8B60-4094-A281-EB0A7DC107E3}" type="presOf" srcId="{C511A2EE-AE4D-43EC-AD89-1BABBC023CA3}" destId="{A617F987-BB14-4ECA-A3F1-94A69A7028F7}" srcOrd="0" destOrd="0" presId="urn:microsoft.com/office/officeart/2005/8/layout/bProcess4"/>
    <dgm:cxn modelId="{6E6C3E74-A3CC-4F48-9408-AA59E8B54B90}" type="presOf" srcId="{F6ECAA5E-38EE-41F1-BEBF-F6F17B59D403}" destId="{EFBF42CB-A72E-4644-BBF3-8F8AE648EE4C}" srcOrd="0" destOrd="0" presId="urn:microsoft.com/office/officeart/2005/8/layout/bProcess4"/>
    <dgm:cxn modelId="{DFAC7404-2A7F-4EC8-850A-83520DC1E800}" type="presOf" srcId="{2E92072D-9EDB-4E28-A55A-791FBF4C30B6}" destId="{9AF2B279-44CB-4150-AF2D-1CBFB9B6C8CA}" srcOrd="0" destOrd="0" presId="urn:microsoft.com/office/officeart/2005/8/layout/bProcess4"/>
    <dgm:cxn modelId="{5D647453-1087-40D7-9BEF-FB52D6DDFD68}" srcId="{B182A090-D532-45DF-9EB6-7907FCF87FC7}" destId="{CD9F59D9-3966-4B0E-B4AA-39216210B7B1}" srcOrd="2" destOrd="0" parTransId="{4D1E5CC3-CC41-43C0-9EC0-CAB360ED8AA3}" sibTransId="{B9331F13-134A-46F3-AA05-CAAB80BECD01}"/>
    <dgm:cxn modelId="{231D4175-70F4-469E-B43B-BAE5418ABAFD}" type="presOf" srcId="{8C8C7A4A-B7E1-4D45-BB83-8E564B4B9B2D}" destId="{D94F308C-ED11-44D9-BD60-61EF191852E1}" srcOrd="0" destOrd="0" presId="urn:microsoft.com/office/officeart/2005/8/layout/bProcess4"/>
    <dgm:cxn modelId="{8BDECA5C-6E59-4649-B708-842511F57DAC}" srcId="{B182A090-D532-45DF-9EB6-7907FCF87FC7}" destId="{6A711728-F0F9-4CC2-9728-B659BC4E162B}" srcOrd="4" destOrd="0" parTransId="{34BE3387-F4CD-4245-886D-35C03984EDA4}" sibTransId="{7EADB5DD-355A-4F27-A349-784FA71A5361}"/>
    <dgm:cxn modelId="{158511C3-D157-44D1-94C2-A7A3EEFA242A}" type="presOf" srcId="{B9331F13-134A-46F3-AA05-CAAB80BECD01}" destId="{311CA5F4-FC76-4603-BC7F-89EB6B250DE7}" srcOrd="0" destOrd="0" presId="urn:microsoft.com/office/officeart/2005/8/layout/bProcess4"/>
    <dgm:cxn modelId="{B6E94352-0E03-4B3D-9337-FA79DC9835E7}" srcId="{B182A090-D532-45DF-9EB6-7907FCF87FC7}" destId="{F6ECAA5E-38EE-41F1-BEBF-F6F17B59D403}" srcOrd="8" destOrd="0" parTransId="{445646A1-1863-44B9-8BA5-980AC8256833}" sibTransId="{B8A74FB9-C273-4205-94CE-CD801066C84D}"/>
    <dgm:cxn modelId="{FAD31E2D-74BC-46BC-B607-FFCE8AEBF20D}" type="presOf" srcId="{5386A486-7262-401E-BA3B-59617261C249}" destId="{916099CE-0AB9-4715-B312-1CA10C682B31}" srcOrd="0" destOrd="0" presId="urn:microsoft.com/office/officeart/2005/8/layout/bProcess4"/>
    <dgm:cxn modelId="{05C00DF7-BB58-445A-AA1D-E810DC495A71}" srcId="{B182A090-D532-45DF-9EB6-7907FCF87FC7}" destId="{2196CD6C-C713-4093-9239-BAD7495254C5}" srcOrd="7" destOrd="0" parTransId="{F1D71063-AC35-41A3-8815-392E482C8FD4}" sibTransId="{84DEC69B-288F-4EDF-BF9D-010581E424A3}"/>
    <dgm:cxn modelId="{C30FBEF3-09C9-48CB-BF22-CB767FF1E08E}" type="presOf" srcId="{8164E872-E695-40C1-A5B4-F1AEEE3328A9}" destId="{4E6CB295-7218-4839-AE19-65A33EAA1D88}" srcOrd="0" destOrd="0" presId="urn:microsoft.com/office/officeart/2005/8/layout/bProcess4"/>
    <dgm:cxn modelId="{98492F42-1822-4478-AD05-F74E6DA184A9}" type="presOf" srcId="{CD9F59D9-3966-4B0E-B4AA-39216210B7B1}" destId="{C1D2BDDF-DBEF-40A9-BF73-BE7456781D25}" srcOrd="0" destOrd="0" presId="urn:microsoft.com/office/officeart/2005/8/layout/bProcess4"/>
    <dgm:cxn modelId="{6BA6694A-A19F-4421-8C27-840238FB2055}" type="presOf" srcId="{2196CD6C-C713-4093-9239-BAD7495254C5}" destId="{CACA570F-DD24-415D-8DB7-587AE70127C7}" srcOrd="0" destOrd="0" presId="urn:microsoft.com/office/officeart/2005/8/layout/bProcess4"/>
    <dgm:cxn modelId="{2D977896-F5B4-441B-A4D6-F7CE9741C6CF}" type="presOf" srcId="{7EADB5DD-355A-4F27-A349-784FA71A5361}" destId="{1D2BD775-7335-4686-9A01-B02103BEC2BD}" srcOrd="0" destOrd="0" presId="urn:microsoft.com/office/officeart/2005/8/layout/bProcess4"/>
    <dgm:cxn modelId="{623962F8-ED37-484D-86F9-5D35EA955803}" type="presOf" srcId="{7F4EB486-A1D2-4CF1-AD15-EC8A599E358B}" destId="{EDA5A00E-370A-4306-B01A-93D27669D380}" srcOrd="0" destOrd="0" presId="urn:microsoft.com/office/officeart/2005/8/layout/bProcess4"/>
    <dgm:cxn modelId="{0730C615-3DE6-4F40-B189-B087F6C92074}" type="presOf" srcId="{24F25F78-3706-4F62-8727-AA5C7E442DD6}" destId="{CE730067-41A3-4011-BB8E-049CC5EB7885}" srcOrd="0" destOrd="0" presId="urn:microsoft.com/office/officeart/2005/8/layout/bProcess4"/>
    <dgm:cxn modelId="{054212B1-56E9-4C36-BC6A-6446C7554C28}" type="presParOf" srcId="{82652802-29E5-436C-9816-F9C59F99DF41}" destId="{202869D3-9685-4478-B999-FE3B30B5DB1A}" srcOrd="0" destOrd="0" presId="urn:microsoft.com/office/officeart/2005/8/layout/bProcess4"/>
    <dgm:cxn modelId="{D64906D1-A986-41DA-BA19-50D7AD9F2862}" type="presParOf" srcId="{202869D3-9685-4478-B999-FE3B30B5DB1A}" destId="{E5FC65AE-6952-426F-A8A1-C719BC8304F1}" srcOrd="0" destOrd="0" presId="urn:microsoft.com/office/officeart/2005/8/layout/bProcess4"/>
    <dgm:cxn modelId="{7C7ABD57-C5E7-4FEB-AC21-797F69FF69EF}" type="presParOf" srcId="{202869D3-9685-4478-B999-FE3B30B5DB1A}" destId="{4E6CB295-7218-4839-AE19-65A33EAA1D88}" srcOrd="1" destOrd="0" presId="urn:microsoft.com/office/officeart/2005/8/layout/bProcess4"/>
    <dgm:cxn modelId="{85B83EF3-06E7-41B7-812C-EAAE2AE12C0C}" type="presParOf" srcId="{82652802-29E5-436C-9816-F9C59F99DF41}" destId="{A617F987-BB14-4ECA-A3F1-94A69A7028F7}" srcOrd="1" destOrd="0" presId="urn:microsoft.com/office/officeart/2005/8/layout/bProcess4"/>
    <dgm:cxn modelId="{D9F3FD80-EC8B-4AD8-99DB-1B285E94AE50}" type="presParOf" srcId="{82652802-29E5-436C-9816-F9C59F99DF41}" destId="{434E3D6F-6DC4-4954-BC9A-08171134A8A9}" srcOrd="2" destOrd="0" presId="urn:microsoft.com/office/officeart/2005/8/layout/bProcess4"/>
    <dgm:cxn modelId="{9A7D23BD-9AA6-44DD-9046-54B585AB8767}" type="presParOf" srcId="{434E3D6F-6DC4-4954-BC9A-08171134A8A9}" destId="{A61933C2-CAE4-494A-A70E-5BC1ADA550C7}" srcOrd="0" destOrd="0" presId="urn:microsoft.com/office/officeart/2005/8/layout/bProcess4"/>
    <dgm:cxn modelId="{01691CD7-6B31-4A61-A2EB-9C96D09FAFD2}" type="presParOf" srcId="{434E3D6F-6DC4-4954-BC9A-08171134A8A9}" destId="{EDA5A00E-370A-4306-B01A-93D27669D380}" srcOrd="1" destOrd="0" presId="urn:microsoft.com/office/officeart/2005/8/layout/bProcess4"/>
    <dgm:cxn modelId="{E1612896-F2D3-45D4-A9BC-8C608A11DF2B}" type="presParOf" srcId="{82652802-29E5-436C-9816-F9C59F99DF41}" destId="{263F5265-8E24-4E76-A640-E00354906A71}" srcOrd="3" destOrd="0" presId="urn:microsoft.com/office/officeart/2005/8/layout/bProcess4"/>
    <dgm:cxn modelId="{B26A2AA5-68EA-4472-8197-0E40F23B7540}" type="presParOf" srcId="{82652802-29E5-436C-9816-F9C59F99DF41}" destId="{7B7D6FFB-6101-4C2A-8636-A9B84AF25FD5}" srcOrd="4" destOrd="0" presId="urn:microsoft.com/office/officeart/2005/8/layout/bProcess4"/>
    <dgm:cxn modelId="{AF061C88-F994-49FC-BA7B-76CDE31BEE92}" type="presParOf" srcId="{7B7D6FFB-6101-4C2A-8636-A9B84AF25FD5}" destId="{1D4ADC53-F644-4616-82FD-1622E3374CCB}" srcOrd="0" destOrd="0" presId="urn:microsoft.com/office/officeart/2005/8/layout/bProcess4"/>
    <dgm:cxn modelId="{2464F054-4607-4955-8241-FCC1E50A060B}" type="presParOf" srcId="{7B7D6FFB-6101-4C2A-8636-A9B84AF25FD5}" destId="{C1D2BDDF-DBEF-40A9-BF73-BE7456781D25}" srcOrd="1" destOrd="0" presId="urn:microsoft.com/office/officeart/2005/8/layout/bProcess4"/>
    <dgm:cxn modelId="{4418DCCB-DD5E-4360-8B85-2EE64EF690A1}" type="presParOf" srcId="{82652802-29E5-436C-9816-F9C59F99DF41}" destId="{311CA5F4-FC76-4603-BC7F-89EB6B250DE7}" srcOrd="5" destOrd="0" presId="urn:microsoft.com/office/officeart/2005/8/layout/bProcess4"/>
    <dgm:cxn modelId="{74776690-C62C-4B86-AA7D-A1462191DF51}" type="presParOf" srcId="{82652802-29E5-436C-9816-F9C59F99DF41}" destId="{E737F50B-82AE-434E-B3E1-8871A710DD19}" srcOrd="6" destOrd="0" presId="urn:microsoft.com/office/officeart/2005/8/layout/bProcess4"/>
    <dgm:cxn modelId="{9DE76374-166A-4BBB-B115-EE9BAE1FB690}" type="presParOf" srcId="{E737F50B-82AE-434E-B3E1-8871A710DD19}" destId="{9D5743A0-BE08-4542-BC3D-FE79DEF30F73}" srcOrd="0" destOrd="0" presId="urn:microsoft.com/office/officeart/2005/8/layout/bProcess4"/>
    <dgm:cxn modelId="{B373E2A6-3E01-47C5-B1CD-3B03CADC0184}" type="presParOf" srcId="{E737F50B-82AE-434E-B3E1-8871A710DD19}" destId="{9AF2B279-44CB-4150-AF2D-1CBFB9B6C8CA}" srcOrd="1" destOrd="0" presId="urn:microsoft.com/office/officeart/2005/8/layout/bProcess4"/>
    <dgm:cxn modelId="{5E016A85-1532-4994-993F-11F6EE48F9E4}" type="presParOf" srcId="{82652802-29E5-436C-9816-F9C59F99DF41}" destId="{815AF598-31D4-406A-862D-4031EF8D9031}" srcOrd="7" destOrd="0" presId="urn:microsoft.com/office/officeart/2005/8/layout/bProcess4"/>
    <dgm:cxn modelId="{4DFB6234-A14C-4CE7-809D-B05EF5577B37}" type="presParOf" srcId="{82652802-29E5-436C-9816-F9C59F99DF41}" destId="{CDE40C66-F09B-436E-A5C9-7DD52D51F00D}" srcOrd="8" destOrd="0" presId="urn:microsoft.com/office/officeart/2005/8/layout/bProcess4"/>
    <dgm:cxn modelId="{F715B268-B66A-4034-A4F8-F59C418C7A33}" type="presParOf" srcId="{CDE40C66-F09B-436E-A5C9-7DD52D51F00D}" destId="{E4D2D698-0E21-4831-97FE-5D5B5082B88F}" srcOrd="0" destOrd="0" presId="urn:microsoft.com/office/officeart/2005/8/layout/bProcess4"/>
    <dgm:cxn modelId="{ADEE14B7-37C0-44AD-849F-6606FA2766AD}" type="presParOf" srcId="{CDE40C66-F09B-436E-A5C9-7DD52D51F00D}" destId="{99FC66DE-8BE9-49B6-9195-87038657BCC5}" srcOrd="1" destOrd="0" presId="urn:microsoft.com/office/officeart/2005/8/layout/bProcess4"/>
    <dgm:cxn modelId="{65AE27E6-3035-4F6F-9220-7916F9BCA7E5}" type="presParOf" srcId="{82652802-29E5-436C-9816-F9C59F99DF41}" destId="{1D2BD775-7335-4686-9A01-B02103BEC2BD}" srcOrd="9" destOrd="0" presId="urn:microsoft.com/office/officeart/2005/8/layout/bProcess4"/>
    <dgm:cxn modelId="{510695F3-0D08-4E9E-A1D6-B5E26B28D7D0}" type="presParOf" srcId="{82652802-29E5-436C-9816-F9C59F99DF41}" destId="{04F834BD-AD0E-41F0-A9AB-4C2D81729DE7}" srcOrd="10" destOrd="0" presId="urn:microsoft.com/office/officeart/2005/8/layout/bProcess4"/>
    <dgm:cxn modelId="{D5C8F8AB-EE6C-44E8-978E-0551347E3C19}" type="presParOf" srcId="{04F834BD-AD0E-41F0-A9AB-4C2D81729DE7}" destId="{7D75EB01-CEE8-467A-BBCA-1D15DF107A32}" srcOrd="0" destOrd="0" presId="urn:microsoft.com/office/officeart/2005/8/layout/bProcess4"/>
    <dgm:cxn modelId="{90B0D1BF-EC45-48CE-B8B6-67AAC55EDA65}" type="presParOf" srcId="{04F834BD-AD0E-41F0-A9AB-4C2D81729DE7}" destId="{CE730067-41A3-4011-BB8E-049CC5EB7885}" srcOrd="1" destOrd="0" presId="urn:microsoft.com/office/officeart/2005/8/layout/bProcess4"/>
    <dgm:cxn modelId="{3F1DAA64-ED61-4F5C-9F3F-CCD06FE9CAD9}" type="presParOf" srcId="{82652802-29E5-436C-9816-F9C59F99DF41}" destId="{D94F308C-ED11-44D9-BD60-61EF191852E1}" srcOrd="11" destOrd="0" presId="urn:microsoft.com/office/officeart/2005/8/layout/bProcess4"/>
    <dgm:cxn modelId="{8E5655B3-7B2C-4750-9345-EFEE6B0EFE6A}" type="presParOf" srcId="{82652802-29E5-436C-9816-F9C59F99DF41}" destId="{08A6841C-BC81-46A3-B1D5-EA76895DF149}" srcOrd="12" destOrd="0" presId="urn:microsoft.com/office/officeart/2005/8/layout/bProcess4"/>
    <dgm:cxn modelId="{1DF8DCFA-0E80-4338-B496-0BAB8D2AE7AD}" type="presParOf" srcId="{08A6841C-BC81-46A3-B1D5-EA76895DF149}" destId="{1C51A8CA-F7C3-4D1C-8354-1ED670E56351}" srcOrd="0" destOrd="0" presId="urn:microsoft.com/office/officeart/2005/8/layout/bProcess4"/>
    <dgm:cxn modelId="{FF1CBB8E-3F08-4BC4-83E9-BD6D1ADBD5B6}" type="presParOf" srcId="{08A6841C-BC81-46A3-B1D5-EA76895DF149}" destId="{94C04CDC-2B36-47D6-93DD-9B8BD4088112}" srcOrd="1" destOrd="0" presId="urn:microsoft.com/office/officeart/2005/8/layout/bProcess4"/>
    <dgm:cxn modelId="{03988B3A-A8AB-41D6-B766-AD7A2868D06D}" type="presParOf" srcId="{82652802-29E5-436C-9816-F9C59F99DF41}" destId="{916099CE-0AB9-4715-B312-1CA10C682B31}" srcOrd="13" destOrd="0" presId="urn:microsoft.com/office/officeart/2005/8/layout/bProcess4"/>
    <dgm:cxn modelId="{2F4FD907-C3E3-452B-B6DE-04E57464C9EE}" type="presParOf" srcId="{82652802-29E5-436C-9816-F9C59F99DF41}" destId="{B6A3C67E-0E18-4581-ADB1-A0BA2951A05A}" srcOrd="14" destOrd="0" presId="urn:microsoft.com/office/officeart/2005/8/layout/bProcess4"/>
    <dgm:cxn modelId="{5BD57D6A-3607-4475-A1DE-5A6042B8516F}" type="presParOf" srcId="{B6A3C67E-0E18-4581-ADB1-A0BA2951A05A}" destId="{B1C3D90D-88D7-4545-8A7E-31484C7A4E5E}" srcOrd="0" destOrd="0" presId="urn:microsoft.com/office/officeart/2005/8/layout/bProcess4"/>
    <dgm:cxn modelId="{6FA2C0DB-B621-4737-B3B9-468370F8352D}" type="presParOf" srcId="{B6A3C67E-0E18-4581-ADB1-A0BA2951A05A}" destId="{CACA570F-DD24-415D-8DB7-587AE70127C7}" srcOrd="1" destOrd="0" presId="urn:microsoft.com/office/officeart/2005/8/layout/bProcess4"/>
    <dgm:cxn modelId="{3F2BA562-ECE8-496F-AB72-6C1CA1CDEF0B}" type="presParOf" srcId="{82652802-29E5-436C-9816-F9C59F99DF41}" destId="{F3FC644F-68D3-449F-80AA-C58D91AEDAA9}" srcOrd="15" destOrd="0" presId="urn:microsoft.com/office/officeart/2005/8/layout/bProcess4"/>
    <dgm:cxn modelId="{3433BE1C-C9A8-4DBD-B15C-7102DFDEF5CC}" type="presParOf" srcId="{82652802-29E5-436C-9816-F9C59F99DF41}" destId="{A5E00CDA-1EE2-40CD-86D9-81A210C4E48A}" srcOrd="16" destOrd="0" presId="urn:microsoft.com/office/officeart/2005/8/layout/bProcess4"/>
    <dgm:cxn modelId="{C073563A-918B-4021-AED9-9376CE7FB3CE}" type="presParOf" srcId="{A5E00CDA-1EE2-40CD-86D9-81A210C4E48A}" destId="{02BF431D-BBE6-426C-B4B7-C0053EB0A7B8}" srcOrd="0" destOrd="0" presId="urn:microsoft.com/office/officeart/2005/8/layout/bProcess4"/>
    <dgm:cxn modelId="{F7348C66-9F29-4C1D-BB6E-7CD4EF8B8ABA}" type="presParOf" srcId="{A5E00CDA-1EE2-40CD-86D9-81A210C4E48A}" destId="{EFBF42CB-A72E-4644-BBF3-8F8AE648EE4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17F987-BB14-4ECA-A3F1-94A69A7028F7}">
      <dsp:nvSpPr>
        <dsp:cNvPr id="0" name=""/>
        <dsp:cNvSpPr/>
      </dsp:nvSpPr>
      <dsp:spPr>
        <a:xfrm rot="5400000">
          <a:off x="-398713" y="1495878"/>
          <a:ext cx="1759690" cy="212342"/>
        </a:xfrm>
        <a:prstGeom prst="rect">
          <a:avLst/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6CB295-7218-4839-AE19-65A33EAA1D88}">
      <dsp:nvSpPr>
        <dsp:cNvPr id="0" name=""/>
        <dsp:cNvSpPr/>
      </dsp:nvSpPr>
      <dsp:spPr>
        <a:xfrm>
          <a:off x="4347" y="370271"/>
          <a:ext cx="2359355" cy="1415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Записать дано задачи</a:t>
          </a:r>
          <a:endParaRPr lang="ru-RU" sz="1700" kern="1200" dirty="0"/>
        </a:p>
      </dsp:txBody>
      <dsp:txXfrm>
        <a:off x="45809" y="411733"/>
        <a:ext cx="2276431" cy="1332689"/>
      </dsp:txXfrm>
    </dsp:sp>
    <dsp:sp modelId="{263F5265-8E24-4E76-A640-E00354906A71}">
      <dsp:nvSpPr>
        <dsp:cNvPr id="0" name=""/>
        <dsp:cNvSpPr/>
      </dsp:nvSpPr>
      <dsp:spPr>
        <a:xfrm rot="5400000">
          <a:off x="-498620" y="3365301"/>
          <a:ext cx="1959504" cy="212342"/>
        </a:xfrm>
        <a:prstGeom prst="rect">
          <a:avLst/>
        </a:prstGeom>
        <a:solidFill>
          <a:schemeClr val="accent6">
            <a:shade val="90000"/>
            <a:hueOff val="-68961"/>
            <a:satOff val="938"/>
            <a:lumOff val="396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A5A00E-370A-4306-B01A-93D27669D380}">
      <dsp:nvSpPr>
        <dsp:cNvPr id="0" name=""/>
        <dsp:cNvSpPr/>
      </dsp:nvSpPr>
      <dsp:spPr>
        <a:xfrm>
          <a:off x="4347" y="2139788"/>
          <a:ext cx="2359355" cy="1415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5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5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Сделать пояснительный чертёж</a:t>
          </a:r>
          <a:endParaRPr lang="ru-RU" sz="1700" kern="1200" dirty="0"/>
        </a:p>
      </dsp:txBody>
      <dsp:txXfrm>
        <a:off x="45809" y="2181250"/>
        <a:ext cx="2276431" cy="1332689"/>
      </dsp:txXfrm>
    </dsp:sp>
    <dsp:sp modelId="{311CA5F4-FC76-4603-BC7F-89EB6B250DE7}">
      <dsp:nvSpPr>
        <dsp:cNvPr id="0" name=""/>
        <dsp:cNvSpPr/>
      </dsp:nvSpPr>
      <dsp:spPr>
        <a:xfrm rot="32719">
          <a:off x="481060" y="4376208"/>
          <a:ext cx="3138085" cy="212342"/>
        </a:xfrm>
        <a:prstGeom prst="rect">
          <a:avLst/>
        </a:prstGeom>
        <a:solidFill>
          <a:schemeClr val="accent6">
            <a:shade val="90000"/>
            <a:hueOff val="-137921"/>
            <a:satOff val="1875"/>
            <a:lumOff val="792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D2BDDF-DBEF-40A9-BF73-BE7456781D25}">
      <dsp:nvSpPr>
        <dsp:cNvPr id="0" name=""/>
        <dsp:cNvSpPr/>
      </dsp:nvSpPr>
      <dsp:spPr>
        <a:xfrm>
          <a:off x="4347" y="3909304"/>
          <a:ext cx="2359355" cy="18188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1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Расставить силы, действующие на тело и указать направление ускорения</a:t>
          </a:r>
          <a:endParaRPr lang="ru-RU" sz="1700" kern="1200" dirty="0"/>
        </a:p>
      </dsp:txBody>
      <dsp:txXfrm>
        <a:off x="57619" y="3962576"/>
        <a:ext cx="2252811" cy="1712292"/>
      </dsp:txXfrm>
    </dsp:sp>
    <dsp:sp modelId="{815AF598-31D4-406A-862D-4031EF8D9031}">
      <dsp:nvSpPr>
        <dsp:cNvPr id="0" name=""/>
        <dsp:cNvSpPr/>
      </dsp:nvSpPr>
      <dsp:spPr>
        <a:xfrm rot="16200000">
          <a:off x="2661889" y="3433956"/>
          <a:ext cx="1914369" cy="212342"/>
        </a:xfrm>
        <a:prstGeom prst="rect">
          <a:avLst/>
        </a:prstGeom>
        <a:solidFill>
          <a:schemeClr val="accent6">
            <a:shade val="90000"/>
            <a:hueOff val="-206882"/>
            <a:satOff val="2813"/>
            <a:lumOff val="1188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F2B279-44CB-4150-AF2D-1CBFB9B6C8CA}">
      <dsp:nvSpPr>
        <dsp:cNvPr id="0" name=""/>
        <dsp:cNvSpPr/>
      </dsp:nvSpPr>
      <dsp:spPr>
        <a:xfrm>
          <a:off x="3142290" y="4000527"/>
          <a:ext cx="2359355" cy="17276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5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15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Спроецировать векторные величины на оси</a:t>
          </a:r>
          <a:endParaRPr lang="ru-RU" sz="1700" kern="1200" dirty="0"/>
        </a:p>
      </dsp:txBody>
      <dsp:txXfrm>
        <a:off x="3192890" y="4051127"/>
        <a:ext cx="2258155" cy="1626414"/>
      </dsp:txXfrm>
    </dsp:sp>
    <dsp:sp modelId="{1D2BD775-7335-4686-9A01-B02103BEC2BD}">
      <dsp:nvSpPr>
        <dsp:cNvPr id="0" name=""/>
        <dsp:cNvSpPr/>
      </dsp:nvSpPr>
      <dsp:spPr>
        <a:xfrm rot="16200000">
          <a:off x="2675591" y="1523462"/>
          <a:ext cx="1886965" cy="212342"/>
        </a:xfrm>
        <a:prstGeom prst="rect">
          <a:avLst/>
        </a:prstGeom>
        <a:solidFill>
          <a:schemeClr val="accent6">
            <a:shade val="90000"/>
            <a:hueOff val="-275843"/>
            <a:satOff val="3750"/>
            <a:lumOff val="1584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FC66DE-8BE9-49B6-9195-87038657BCC5}">
      <dsp:nvSpPr>
        <dsp:cNvPr id="0" name=""/>
        <dsp:cNvSpPr/>
      </dsp:nvSpPr>
      <dsp:spPr>
        <a:xfrm>
          <a:off x="3142290" y="2231010"/>
          <a:ext cx="2359355" cy="1415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Выбрать СК</a:t>
          </a:r>
          <a:endParaRPr lang="ru-RU" sz="1700" kern="1200" dirty="0"/>
        </a:p>
      </dsp:txBody>
      <dsp:txXfrm>
        <a:off x="3183752" y="2272472"/>
        <a:ext cx="2276431" cy="1332689"/>
      </dsp:txXfrm>
    </dsp:sp>
    <dsp:sp modelId="{D94F308C-ED11-44D9-BD60-61EF191852E1}">
      <dsp:nvSpPr>
        <dsp:cNvPr id="0" name=""/>
        <dsp:cNvSpPr/>
      </dsp:nvSpPr>
      <dsp:spPr>
        <a:xfrm rot="21469413">
          <a:off x="3617942" y="506579"/>
          <a:ext cx="3140208" cy="212342"/>
        </a:xfrm>
        <a:prstGeom prst="rect">
          <a:avLst/>
        </a:prstGeom>
        <a:solidFill>
          <a:schemeClr val="accent6">
            <a:shade val="90000"/>
            <a:hueOff val="-344804"/>
            <a:satOff val="4688"/>
            <a:lumOff val="1980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730067-41A3-4011-BB8E-049CC5EB7885}">
      <dsp:nvSpPr>
        <dsp:cNvPr id="0" name=""/>
        <dsp:cNvSpPr/>
      </dsp:nvSpPr>
      <dsp:spPr>
        <a:xfrm>
          <a:off x="3142290" y="201190"/>
          <a:ext cx="2359355" cy="1675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5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25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Записать закон движения в векторной форме</a:t>
          </a:r>
          <a:endParaRPr lang="ru-RU" sz="1700" kern="1200" dirty="0"/>
        </a:p>
      </dsp:txBody>
      <dsp:txXfrm>
        <a:off x="3191376" y="250276"/>
        <a:ext cx="2261183" cy="1577744"/>
      </dsp:txXfrm>
    </dsp:sp>
    <dsp:sp modelId="{916099CE-0AB9-4715-B312-1CA10C682B31}">
      <dsp:nvSpPr>
        <dsp:cNvPr id="0" name=""/>
        <dsp:cNvSpPr/>
      </dsp:nvSpPr>
      <dsp:spPr>
        <a:xfrm rot="5400000">
          <a:off x="5877172" y="1326797"/>
          <a:ext cx="1759690" cy="212342"/>
        </a:xfrm>
        <a:prstGeom prst="rect">
          <a:avLst/>
        </a:prstGeom>
        <a:solidFill>
          <a:schemeClr val="accent6">
            <a:shade val="90000"/>
            <a:hueOff val="-413764"/>
            <a:satOff val="5625"/>
            <a:lumOff val="2377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C04CDC-2B36-47D6-93DD-9B8BD4088112}">
      <dsp:nvSpPr>
        <dsp:cNvPr id="0" name=""/>
        <dsp:cNvSpPr/>
      </dsp:nvSpPr>
      <dsp:spPr>
        <a:xfrm>
          <a:off x="6280233" y="201190"/>
          <a:ext cx="2359355" cy="1415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3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Ввести дополнительные данные</a:t>
          </a:r>
          <a:endParaRPr lang="ru-RU" sz="1700" kern="1200" dirty="0"/>
        </a:p>
      </dsp:txBody>
      <dsp:txXfrm>
        <a:off x="6321695" y="242652"/>
        <a:ext cx="2276431" cy="1332689"/>
      </dsp:txXfrm>
    </dsp:sp>
    <dsp:sp modelId="{F3FC644F-68D3-449F-80AA-C58D91AEDAA9}">
      <dsp:nvSpPr>
        <dsp:cNvPr id="0" name=""/>
        <dsp:cNvSpPr/>
      </dsp:nvSpPr>
      <dsp:spPr>
        <a:xfrm rot="5400000">
          <a:off x="5741394" y="3232092"/>
          <a:ext cx="2031246" cy="212342"/>
        </a:xfrm>
        <a:prstGeom prst="rect">
          <a:avLst/>
        </a:prstGeom>
        <a:solidFill>
          <a:schemeClr val="accent6">
            <a:shade val="90000"/>
            <a:hueOff val="-482725"/>
            <a:satOff val="6563"/>
            <a:lumOff val="2773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CA570F-DD24-415D-8DB7-587AE70127C7}">
      <dsp:nvSpPr>
        <dsp:cNvPr id="0" name=""/>
        <dsp:cNvSpPr/>
      </dsp:nvSpPr>
      <dsp:spPr>
        <a:xfrm>
          <a:off x="6280233" y="1970707"/>
          <a:ext cx="2359355" cy="14156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5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35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Решить систему уравнений относительно неизвестной величины</a:t>
          </a:r>
          <a:endParaRPr lang="ru-RU" sz="1700" kern="1200" dirty="0"/>
        </a:p>
      </dsp:txBody>
      <dsp:txXfrm>
        <a:off x="6321695" y="2012169"/>
        <a:ext cx="2276431" cy="1332689"/>
      </dsp:txXfrm>
    </dsp:sp>
    <dsp:sp modelId="{EFBF42CB-A72E-4644-BBF3-8F8AE648EE4C}">
      <dsp:nvSpPr>
        <dsp:cNvPr id="0" name=""/>
        <dsp:cNvSpPr/>
      </dsp:nvSpPr>
      <dsp:spPr>
        <a:xfrm>
          <a:off x="6280233" y="3740224"/>
          <a:ext cx="2359355" cy="19625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Проверка размерности, нахождение численного значения и анализ результата </a:t>
          </a:r>
          <a:endParaRPr lang="ru-RU" sz="1700" kern="1200" dirty="0"/>
        </a:p>
      </dsp:txBody>
      <dsp:txXfrm>
        <a:off x="6337713" y="3797704"/>
        <a:ext cx="2244395" cy="1847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3DFD3-E73E-46E8-ACF9-1CF21086A632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A70B2-6FBD-4B68-B8E3-F639FF7FF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9853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6" Type="http://schemas.openxmlformats.org/officeDocument/2006/relationships/slide" Target="../slides/slide8.xml"/><Relationship Id="rId5" Type="http://schemas.openxmlformats.org/officeDocument/2006/relationships/slide" Target="../slides/slide7.xml"/><Relationship Id="rId4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0000"/>
                </a:solidFill>
              </a:rPr>
              <a:t>Движение под действием нескольких сил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B2-6FBD-4B68-B8E3-F639FF7FF5C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001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Содержание</a:t>
            </a:r>
          </a:p>
          <a:p>
            <a:pPr eaLnBrk="1" hangingPunct="1">
              <a:buFont typeface="Arial" charset="0"/>
              <a:buNone/>
            </a:pPr>
            <a:r>
              <a:rPr lang="ru-RU" sz="1200" dirty="0" smtClean="0">
                <a:solidFill>
                  <a:srgbClr val="0070C0"/>
                </a:solidFill>
                <a:hlinkClick r:id="rId3" action="ppaction://hlinksldjump"/>
              </a:rPr>
              <a:t>1.Актуализация знаний</a:t>
            </a:r>
            <a:endParaRPr lang="ru-RU" sz="1200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1200" dirty="0" smtClean="0">
                <a:solidFill>
                  <a:srgbClr val="0070C0"/>
                </a:solidFill>
                <a:hlinkClick r:id="rId4" action="ppaction://hlinksldjump"/>
              </a:rPr>
              <a:t>2.Решение задачи</a:t>
            </a:r>
            <a:endParaRPr lang="ru-RU" sz="1200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1200" dirty="0" smtClean="0">
                <a:solidFill>
                  <a:srgbClr val="0070C0"/>
                </a:solidFill>
                <a:hlinkClick r:id="rId5" action="ppaction://hlinksldjump"/>
              </a:rPr>
              <a:t>3.Алгоритм решения задачи</a:t>
            </a:r>
            <a:endParaRPr lang="ru-RU" sz="1200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1200" dirty="0" smtClean="0">
                <a:solidFill>
                  <a:srgbClr val="0070C0"/>
                </a:solidFill>
                <a:hlinkClick r:id="rId6" action="ppaction://hlinksldjump"/>
              </a:rPr>
              <a:t>4.Домашнее задание</a:t>
            </a:r>
            <a:endParaRPr lang="ru-RU" sz="1200" dirty="0" smtClean="0">
              <a:solidFill>
                <a:srgbClr val="0070C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B2-6FBD-4B68-B8E3-F639FF7FF5C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4370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Вопросы для повторения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Дайте характеристики силе по схеме: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1)Определение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2)Формула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3)Направление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тяжести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упругости и её разновидности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трения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Вес тела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Архимеда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B2-6FBD-4B68-B8E3-F639FF7FF5C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4325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0000"/>
                </a:solidFill>
              </a:rPr>
              <a:t>Алгоритм решения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B2-6FBD-4B68-B8E3-F639FF7FF5C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0525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</a:p>
          <a:p>
            <a:pPr algn="ctr">
              <a:buFont typeface="Arial" pitchFamily="34" charset="0"/>
              <a:buNone/>
              <a:defRPr/>
            </a:pPr>
            <a:r>
              <a:rPr lang="ru-RU" smtClean="0">
                <a:solidFill>
                  <a:schemeClr val="accent5">
                    <a:lumMod val="75000"/>
                  </a:schemeClr>
                </a:solidFill>
              </a:rPr>
              <a:t>Раздаточный материал.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A70B2-6FBD-4B68-B8E3-F639FF7FF5C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125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1D3D5-7E26-417E-83AB-259946A69EC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4FEAA-D4AB-40CF-93D5-F0363118B1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6790B-1E88-4F10-8672-CF158390892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1A396-DAF5-4662-AA0C-CB80C265014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FF188-FDCB-4799-9CF7-127DAD0DC687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58059-8FC9-4276-8DAA-23C2F7C53ED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2D8FB-9115-4FDE-980A-FCAC33A78E0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FA4C4-012D-4B6C-863B-F4B6DB2CA53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E2EA4-B9B0-4320-80C1-5914574763E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98336-3A51-42F5-B14F-738BECACD9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BD56A-F277-4870-BDED-A067126CA67D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CA0F0-DEF7-4AAB-B268-EA5B9415368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D18EE-8D9A-4D1A-ACB1-6D4416127506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C146B-7572-4F0B-BE88-CAC4A94AAD8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BE82F-0498-46AA-993F-825AC11A2C9E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47872-F4F0-4ED8-BCEC-F63F1C1FF18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DD501-9176-4857-8D1C-A89E7C58E8D7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D1CE3-6DEC-4162-B55E-56A55F65029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F5E41-A4F9-405F-AD3A-2C32A6CAE768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438B-1358-45F2-B314-CC562D55263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7EAF3-D64C-438D-873C-A70A97035591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94096-AA34-4EF5-83F8-63757850932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913F4-435B-469D-9DAD-1A2C3F499C3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6F82A2-0E0A-4388-B8B5-5FFB849759C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shki2010.ucoz.ru/photo/smajly_animirovannye/smay_question_mark/44-0-282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Движение под действием нескольких сил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Содержание</a:t>
            </a:r>
          </a:p>
        </p:txBody>
      </p:sp>
      <p:sp>
        <p:nvSpPr>
          <p:cNvPr id="307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dirty="0" smtClean="0">
                <a:solidFill>
                  <a:srgbClr val="0070C0"/>
                </a:solidFill>
                <a:hlinkClick r:id="rId3" action="ppaction://hlinksldjump"/>
              </a:rPr>
              <a:t>1.Актуализация знаний</a:t>
            </a:r>
            <a:endParaRPr lang="ru-RU" sz="3600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3600" dirty="0" smtClean="0">
                <a:solidFill>
                  <a:srgbClr val="0070C0"/>
                </a:solidFill>
                <a:hlinkClick r:id="rId4" action="ppaction://hlinksldjump"/>
              </a:rPr>
              <a:t>2.Решение задачи</a:t>
            </a:r>
            <a:endParaRPr lang="ru-RU" sz="3600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3600" dirty="0" smtClean="0">
                <a:solidFill>
                  <a:srgbClr val="0070C0"/>
                </a:solidFill>
                <a:hlinkClick r:id="rId5" action="ppaction://hlinksldjump"/>
              </a:rPr>
              <a:t>3.Алгоритм решения задачи</a:t>
            </a:r>
            <a:endParaRPr lang="ru-RU" sz="3600" dirty="0" smtClean="0">
              <a:solidFill>
                <a:srgbClr val="0070C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3600" dirty="0" smtClean="0">
                <a:solidFill>
                  <a:srgbClr val="0070C0"/>
                </a:solidFill>
                <a:hlinkClick r:id="rId6" action="ppaction://hlinksldjump"/>
              </a:rPr>
              <a:t>4.Домашнее задание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Вопросы для повторения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715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Дайте характеристики силе по схеме: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1)Определение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2)Формула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3)Направление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тяжести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упругости и её разновидности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трения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Вес тела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Сила Архимеда</a:t>
            </a:r>
          </a:p>
        </p:txBody>
      </p:sp>
      <p:pic>
        <p:nvPicPr>
          <p:cNvPr id="4100" name="Picture 15" descr="http://animashki2010.ucoz.ru/_ph/44/1/958794767.jpg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0"/>
            <a:ext cx="785812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388350" y="6237288"/>
            <a:ext cx="755650" cy="620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D21319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2571750"/>
            <a:ext cx="412432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00688" y="2071688"/>
            <a:ext cx="1295400" cy="476250"/>
          </a:xfrm>
          <a:prstGeom prst="rect">
            <a:avLst/>
          </a:prstGeom>
          <a:solidFill>
            <a:srgbClr val="E5B8B7"/>
          </a:solidFill>
          <a:ln w="31750">
            <a:solidFill>
              <a:srgbClr val="C0504D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H="1">
            <a:off x="6143625" y="2357438"/>
            <a:ext cx="9525" cy="73342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triangle" w="med" len="med"/>
          </a:ln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 flipV="1">
            <a:off x="6143625" y="1714500"/>
            <a:ext cx="9525" cy="6477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flipH="1">
            <a:off x="5357813" y="2357438"/>
            <a:ext cx="8096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>
            <a:off x="6143625" y="2357438"/>
            <a:ext cx="962025" cy="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>
            <a:off x="6929438" y="1500188"/>
            <a:ext cx="685800" cy="9525"/>
          </a:xfrm>
          <a:prstGeom prst="straightConnector1">
            <a:avLst/>
          </a:prstGeom>
          <a:noFill/>
          <a:ln w="19050">
            <a:solidFill>
              <a:srgbClr val="548DD4"/>
            </a:solidFill>
            <a:round/>
            <a:headEnd/>
            <a:tailEnd type="triangle" w="med" len="med"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flipV="1">
            <a:off x="6143625" y="1285875"/>
            <a:ext cx="9525" cy="1066800"/>
          </a:xfrm>
          <a:prstGeom prst="straightConnector1">
            <a:avLst/>
          </a:prstGeom>
          <a:noFill/>
          <a:ln w="25400">
            <a:solidFill>
              <a:srgbClr val="00B0F0"/>
            </a:solidFill>
            <a:round/>
            <a:headEnd/>
            <a:tailEnd type="triangle" w="med" len="med"/>
          </a:ln>
        </p:spPr>
      </p:cxn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>
            <a:off x="6143625" y="2357438"/>
            <a:ext cx="2076450" cy="0"/>
          </a:xfrm>
          <a:prstGeom prst="straightConnector1">
            <a:avLst/>
          </a:prstGeom>
          <a:noFill/>
          <a:ln w="25400">
            <a:solidFill>
              <a:srgbClr val="00B0F0"/>
            </a:solidFill>
            <a:round/>
            <a:headEnd/>
            <a:tailEnd type="triangle" w="med" len="med"/>
          </a:ln>
        </p:spPr>
      </p:cxn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142875" y="500063"/>
            <a:ext cx="1214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Дано: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85750" y="100012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m=10 кг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85750" y="1357313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t=5 с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85750" y="1714500"/>
            <a:ext cx="1439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υ</a:t>
            </a:r>
            <a:r>
              <a:rPr lang="ru-RU" sz="280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=2 м/с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85750" y="2214563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υ=14,4 км/ч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57188" y="2643188"/>
            <a:ext cx="12080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μ=0,15</a:t>
            </a:r>
          </a:p>
        </p:txBody>
      </p:sp>
      <p:cxnSp>
        <p:nvCxnSpPr>
          <p:cNvPr id="2063" name="AutoShape 15"/>
          <p:cNvCxnSpPr>
            <a:cxnSpLocks noChangeShapeType="1"/>
          </p:cNvCxnSpPr>
          <p:nvPr/>
        </p:nvCxnSpPr>
        <p:spPr bwMode="auto">
          <a:xfrm>
            <a:off x="428625" y="3143250"/>
            <a:ext cx="2143125" cy="1588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500063" y="3214688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F=?</a:t>
            </a:r>
          </a:p>
        </p:txBody>
      </p:sp>
      <p:cxnSp>
        <p:nvCxnSpPr>
          <p:cNvPr id="2065" name="AutoShape 17"/>
          <p:cNvCxnSpPr>
            <a:cxnSpLocks noChangeShapeType="1"/>
          </p:cNvCxnSpPr>
          <p:nvPr/>
        </p:nvCxnSpPr>
        <p:spPr bwMode="auto">
          <a:xfrm rot="16200000" flipH="1">
            <a:off x="1071562" y="2071688"/>
            <a:ext cx="3000375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2643188" y="571500"/>
            <a:ext cx="682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СИ</a:t>
            </a:r>
          </a:p>
        </p:txBody>
      </p:sp>
      <p:cxnSp>
        <p:nvCxnSpPr>
          <p:cNvPr id="24" name="AutoShape 17"/>
          <p:cNvCxnSpPr>
            <a:cxnSpLocks noChangeShapeType="1"/>
          </p:cNvCxnSpPr>
          <p:nvPr/>
        </p:nvCxnSpPr>
        <p:spPr bwMode="auto">
          <a:xfrm rot="16200000" flipH="1">
            <a:off x="1857375" y="2071688"/>
            <a:ext cx="3000375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3643313" y="571500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Решение</a:t>
            </a:r>
          </a:p>
        </p:txBody>
      </p:sp>
      <p:sp>
        <p:nvSpPr>
          <p:cNvPr id="5143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2928938"/>
            <a:ext cx="2571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5" name="Rectangle 21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46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1500188"/>
            <a:ext cx="228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8" name="Rectangle 24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49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13" y="1928813"/>
            <a:ext cx="2000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1" name="Rectangle 27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52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53" name="Rectangle 31"/>
          <p:cNvSpPr>
            <a:spLocks noChangeArrowheads="1"/>
          </p:cNvSpPr>
          <p:nvPr/>
        </p:nvSpPr>
        <p:spPr bwMode="auto">
          <a:xfrm>
            <a:off x="7358063" y="107156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1928813"/>
            <a:ext cx="381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55" name="Rectangle 3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8143875" y="1785938"/>
            <a:ext cx="571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6286500" y="1000125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y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58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83" name="Picture 3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1000125"/>
            <a:ext cx="2857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2500313" y="2214563"/>
            <a:ext cx="1214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м/с</a:t>
            </a:r>
          </a:p>
        </p:txBody>
      </p:sp>
      <p:sp>
        <p:nvSpPr>
          <p:cNvPr id="5161" name="Rectangle 4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64" name="Picture 4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3357563"/>
            <a:ext cx="895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63" name="Rectangle 4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" name="Rectangle 4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67" name="Picture 4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3357563"/>
            <a:ext cx="1466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66" name="Rectangle 49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3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70" name="Picture 5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4000500"/>
            <a:ext cx="3200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69" name="Rectangle 52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73" name="Picture 5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0" y="45720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72" name="Rectangle 55"/>
          <p:cNvSpPr>
            <a:spLocks noChangeArrowheads="1"/>
          </p:cNvSpPr>
          <p:nvPr/>
        </p:nvSpPr>
        <p:spPr bwMode="auto">
          <a:xfrm>
            <a:off x="0" y="981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5176" name="Rectangle 56"/>
          <p:cNvSpPr>
            <a:spLocks noChangeArrowheads="1"/>
          </p:cNvSpPr>
          <p:nvPr/>
        </p:nvSpPr>
        <p:spPr bwMode="auto">
          <a:xfrm>
            <a:off x="4000500" y="5214938"/>
            <a:ext cx="3571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OX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m·a=0+0+F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30000">
                <a:latin typeface="Times New Roman" pitchFamily="18" charset="0"/>
                <a:cs typeface="Times New Roman" pitchFamily="18" charset="0"/>
              </a:rPr>
              <a:t>тр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77" name="Rectangle 57"/>
          <p:cNvSpPr>
            <a:spLocks noChangeArrowheads="1"/>
          </p:cNvSpPr>
          <p:nvPr/>
        </p:nvSpPr>
        <p:spPr bwMode="auto">
          <a:xfrm>
            <a:off x="4143375" y="5857875"/>
            <a:ext cx="3214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OY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: 0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-F</a:t>
            </a:r>
            <a:r>
              <a:rPr lang="ru-RU" sz="2800" baseline="-3000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N+0+0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Управляющая кнопка: домой 57">
            <a:hlinkClick r:id="rId12" action="ppaction://hlinksldjump" highlightClick="1"/>
          </p:cNvPr>
          <p:cNvSpPr/>
          <p:nvPr/>
        </p:nvSpPr>
        <p:spPr>
          <a:xfrm>
            <a:off x="8388350" y="6237288"/>
            <a:ext cx="755650" cy="620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2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8" dur="2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5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2" dur="2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9" dur="2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8" dur="20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7" dur="2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6" dur="20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 autoUpdateAnimBg="0"/>
      <p:bldP spid="2060" grpId="0"/>
      <p:bldP spid="2061" grpId="0"/>
      <p:bldP spid="14" grpId="0"/>
      <p:bldP spid="16" grpId="0"/>
      <p:bldP spid="2066" grpId="0"/>
      <p:bldP spid="2081" grpId="0"/>
      <p:bldP spid="2082" grpId="0"/>
      <p:bldP spid="2085" grpId="0"/>
      <p:bldP spid="5176" grpId="0"/>
      <p:bldP spid="51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00563" y="14287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3000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m·g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00563" y="714375"/>
            <a:ext cx="1385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aseline="-25000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=μ·N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285875"/>
            <a:ext cx="1666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4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2071688"/>
            <a:ext cx="33813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785813" y="3000375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0=-m·g+N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1" name="AutoShape 9"/>
          <p:cNvSpPr>
            <a:spLocks/>
          </p:cNvSpPr>
          <p:nvPr/>
        </p:nvSpPr>
        <p:spPr bwMode="auto">
          <a:xfrm>
            <a:off x="571500" y="2000250"/>
            <a:ext cx="209550" cy="1933575"/>
          </a:xfrm>
          <a:prstGeom prst="leftBrace">
            <a:avLst>
              <a:gd name="adj1" fmla="val 76894"/>
              <a:gd name="adj2" fmla="val 50000"/>
            </a:avLst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2214563"/>
            <a:ext cx="33813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8" name="Rectangle 12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5286375" y="3143250"/>
            <a:ext cx="1500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N =m·g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6" name="AutoShape 14"/>
          <p:cNvSpPr>
            <a:spLocks/>
          </p:cNvSpPr>
          <p:nvPr/>
        </p:nvSpPr>
        <p:spPr bwMode="auto">
          <a:xfrm>
            <a:off x="5000625" y="2214563"/>
            <a:ext cx="142875" cy="1500187"/>
          </a:xfrm>
          <a:prstGeom prst="leftBrace">
            <a:avLst>
              <a:gd name="adj1" fmla="val 113458"/>
              <a:gd name="adj2" fmla="val 50000"/>
            </a:avLst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689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0" y="4500563"/>
            <a:ext cx="39052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8692" name="AutoShape 20"/>
          <p:cNvSpPr>
            <a:spLocks noChangeArrowheads="1"/>
          </p:cNvSpPr>
          <p:nvPr/>
        </p:nvSpPr>
        <p:spPr bwMode="auto">
          <a:xfrm>
            <a:off x="4000500" y="2714625"/>
            <a:ext cx="685800" cy="571500"/>
          </a:xfrm>
          <a:prstGeom prst="rightArrow">
            <a:avLst>
              <a:gd name="adj1" fmla="val 50000"/>
              <a:gd name="adj2" fmla="val 27692"/>
            </a:avLst>
          </a:prstGeom>
          <a:gradFill rotWithShape="0">
            <a:gsLst>
              <a:gs pos="0">
                <a:srgbClr val="C2D69B"/>
              </a:gs>
              <a:gs pos="50000">
                <a:srgbClr val="9BBB59"/>
              </a:gs>
              <a:gs pos="100000">
                <a:srgbClr val="C2D69B"/>
              </a:gs>
            </a:gsLst>
            <a:lin ang="5400000" scaled="1"/>
          </a:gradFill>
          <a:ln w="12700">
            <a:solidFill>
              <a:srgbClr val="9BBB59"/>
            </a:solidFill>
            <a:miter lim="800000"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8693" name="AutoShape 21"/>
          <p:cNvSpPr>
            <a:spLocks noChangeArrowheads="1"/>
          </p:cNvSpPr>
          <p:nvPr/>
        </p:nvSpPr>
        <p:spPr bwMode="auto">
          <a:xfrm>
            <a:off x="1500188" y="4643438"/>
            <a:ext cx="685800" cy="619125"/>
          </a:xfrm>
          <a:prstGeom prst="rightArrow">
            <a:avLst>
              <a:gd name="adj1" fmla="val 50000"/>
              <a:gd name="adj2" fmla="val 27692"/>
            </a:avLst>
          </a:prstGeom>
          <a:gradFill rotWithShape="0">
            <a:gsLst>
              <a:gs pos="0">
                <a:srgbClr val="C2D69B"/>
              </a:gs>
              <a:gs pos="50000">
                <a:srgbClr val="9BBB59"/>
              </a:gs>
              <a:gs pos="100000">
                <a:srgbClr val="C2D69B"/>
              </a:gs>
            </a:gsLst>
            <a:lin ang="5400000" scaled="1"/>
          </a:gradFill>
          <a:ln w="12700">
            <a:solidFill>
              <a:srgbClr val="9BBB59"/>
            </a:solidFill>
            <a:miter lim="800000"/>
            <a:headEnd/>
            <a:tailEnd/>
          </a:ln>
          <a:effectLst>
            <a:outerShdw dist="28398" dir="3806097" algn="ctr" rotWithShape="0">
              <a:srgbClr val="4E6128"/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3" grpId="0"/>
      <p:bldP spid="28680" grpId="0"/>
      <p:bldP spid="28681" grpId="0" animBg="1"/>
      <p:bldP spid="28685" grpId="0"/>
      <p:bldP spid="28686" grpId="0" animBg="1"/>
      <p:bldP spid="28692" grpId="0" animBg="1"/>
      <p:bldP spid="286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714375"/>
            <a:ext cx="55340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717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928813" y="2000250"/>
            <a:ext cx="714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 =</a:t>
            </a:r>
            <a:r>
              <a:rPr lang="en-US" sz="2800">
                <a:cs typeface="Times New Roman" pitchFamily="18" charset="0"/>
              </a:rPr>
              <a:t> </a:t>
            </a:r>
            <a:endParaRPr lang="en-US"/>
          </a:p>
        </p:txBody>
      </p:sp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50" y="1928813"/>
            <a:ext cx="1047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571875" y="2000250"/>
            <a:ext cx="2884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0,15·10·10=19 Н</a:t>
            </a: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5357813" y="2928938"/>
            <a:ext cx="2384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=19 Н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Управляющая кнопка: домой 18">
            <a:hlinkClick r:id="rId4" action="ppaction://hlinksldjump" highlightClick="1"/>
          </p:cNvPr>
          <p:cNvSpPr/>
          <p:nvPr/>
        </p:nvSpPr>
        <p:spPr>
          <a:xfrm>
            <a:off x="8388350" y="6237288"/>
            <a:ext cx="755650" cy="620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0" grpId="0"/>
      <p:bldP spid="17" grpId="0"/>
      <p:bldP spid="297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0001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Алгоритм решения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313" y="714356"/>
          <a:ext cx="8643937" cy="592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Управляющая кнопка: домой 4">
            <a:hlinkClick r:id="rId8" action="ppaction://hlinksldjump" highlightClick="1"/>
          </p:cNvPr>
          <p:cNvSpPr/>
          <p:nvPr/>
        </p:nvSpPr>
        <p:spPr>
          <a:xfrm>
            <a:off x="8388350" y="6237288"/>
            <a:ext cx="755650" cy="620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Раздаточный материал.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88350" y="6237288"/>
            <a:ext cx="755650" cy="620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208</Words>
  <Application>Microsoft Office PowerPoint</Application>
  <PresentationFormat>Екран (4:3)</PresentationFormat>
  <Paragraphs>81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Тема Office</vt:lpstr>
      <vt:lpstr>Движение под действием нескольких сил</vt:lpstr>
      <vt:lpstr>Содержание</vt:lpstr>
      <vt:lpstr>Вопросы для повторения</vt:lpstr>
      <vt:lpstr>Презентація PowerPoint</vt:lpstr>
      <vt:lpstr>Презентація PowerPoint</vt:lpstr>
      <vt:lpstr>Презентація PowerPoint</vt:lpstr>
      <vt:lpstr>Алгоритм решения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LEGION</cp:lastModifiedBy>
  <cp:revision>25</cp:revision>
  <dcterms:created xsi:type="dcterms:W3CDTF">2011-11-28T16:16:29Z</dcterms:created>
  <dcterms:modified xsi:type="dcterms:W3CDTF">2015-03-30T08:38:36Z</dcterms:modified>
</cp:coreProperties>
</file>