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8121" autoAdjust="0"/>
  </p:normalViewPr>
  <p:slideViewPr>
    <p:cSldViewPr>
      <p:cViewPr varScale="1">
        <p:scale>
          <a:sx n="65" d="100"/>
          <a:sy n="65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3C318-0ED3-4990-A814-70FF3C118C23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12AE4-C74D-49DC-8EE0-AF10C742BBB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6808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Тема урока</a:t>
            </a:r>
          </a:p>
          <a:p>
            <a:pPr algn="ctr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  <a:latin typeface="Monotype Corsiva" pitchFamily="66" charset="0"/>
              </a:rPr>
              <a:t>Единицы массы</a:t>
            </a:r>
            <a:endParaRPr lang="ru-RU" sz="1200" b="1" dirty="0" smtClean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821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Вставьте пропущенные единицы массы так, чтобы получились верные равенства.</a:t>
            </a:r>
          </a:p>
          <a:p>
            <a:pPr marL="0" indent="0">
              <a:buFont typeface="Arial" charset="0"/>
              <a:buNone/>
            </a:pPr>
            <a:r>
              <a:rPr lang="ru-RU" sz="1800" b="1" dirty="0" smtClean="0">
                <a:solidFill>
                  <a:srgbClr val="006600"/>
                </a:solidFill>
              </a:rPr>
              <a:t>1 … = 10 …</a:t>
            </a:r>
          </a:p>
          <a:p>
            <a:pPr marL="0" indent="0">
              <a:buFont typeface="Arial" charset="0"/>
              <a:buNone/>
            </a:pPr>
            <a:r>
              <a:rPr lang="ru-RU" sz="1800" b="1" dirty="0" smtClean="0">
                <a:solidFill>
                  <a:srgbClr val="006600"/>
                </a:solidFill>
              </a:rPr>
              <a:t>1 … = 100 …</a:t>
            </a:r>
          </a:p>
          <a:p>
            <a:pPr marL="0" indent="0">
              <a:buFont typeface="Arial" charset="0"/>
              <a:buNone/>
            </a:pPr>
            <a:r>
              <a:rPr lang="ru-RU" sz="1800" b="1" dirty="0" smtClean="0">
                <a:solidFill>
                  <a:srgbClr val="006600"/>
                </a:solidFill>
              </a:rPr>
              <a:t>1 … = 1000 …</a:t>
            </a:r>
          </a:p>
          <a:p>
            <a:pPr marL="0" indent="0">
              <a:buFont typeface="Arial" charset="0"/>
              <a:buNone/>
            </a:pPr>
            <a:r>
              <a:rPr lang="ru-RU" sz="1800" b="1" dirty="0" smtClean="0">
                <a:solidFill>
                  <a:srgbClr val="006600"/>
                </a:solidFill>
              </a:rPr>
              <a:t>1 … = 1000 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7373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Найдите равные значения одной и той же величины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7270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Заполните пропуски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3 000 г = …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600 кг = … ц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7 000 кг = … т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5 т 200 кг = …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840 ц = …   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т 3 ц = …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4 т 6 ц 50кг = …         кг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6809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rgbClr val="C00000"/>
                </a:solidFill>
                <a:latin typeface="Monotype Corsiva" pitchFamily="66" charset="0"/>
              </a:rPr>
              <a:t>Поставьте знаки </a:t>
            </a: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</a:rPr>
              <a:t>&lt;</a:t>
            </a:r>
            <a:r>
              <a:rPr lang="ru-RU" sz="1800" b="1" dirty="0" smtClean="0">
                <a:solidFill>
                  <a:srgbClr val="C00000"/>
                </a:solidFill>
                <a:latin typeface="Monotype Corsiva" pitchFamily="66" charset="0"/>
              </a:rPr>
              <a:t>, </a:t>
            </a: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</a:rPr>
              <a:t>&gt;</a:t>
            </a:r>
            <a:r>
              <a:rPr lang="ru-RU" sz="1800" b="1" dirty="0" smtClean="0">
                <a:solidFill>
                  <a:srgbClr val="C00000"/>
                </a:solidFill>
                <a:latin typeface="Monotype Corsiva" pitchFamily="66" charset="0"/>
              </a:rPr>
              <a:t> или </a:t>
            </a: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</a:rPr>
              <a:t>=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19 кг 050 г … 19 500 г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14 ц 20 кг … 142 кг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4 т 8 ц … 48 ц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12 т … 1 200 кг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220 ц … 20 т 2 ц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6 ц 50 кг … 6 500 кг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16 т 8 ц … 16 т 080 кг</a:t>
            </a:r>
          </a:p>
          <a:p>
            <a:pPr marL="0" indent="0">
              <a:buFont typeface="Arial" charset="0"/>
              <a:buNone/>
            </a:pPr>
            <a:r>
              <a:rPr lang="ru-RU" sz="1200" b="1" dirty="0" smtClean="0">
                <a:solidFill>
                  <a:srgbClr val="006600"/>
                </a:solidFill>
              </a:rPr>
              <a:t>35 ц … 5 т 3ц</a:t>
            </a:r>
          </a:p>
          <a:p>
            <a:pPr marL="0" indent="0">
              <a:buFont typeface="Arial" charset="0"/>
              <a:buNone/>
            </a:pPr>
            <a:endParaRPr lang="ru-RU" sz="1200" b="1" dirty="0" smtClean="0">
              <a:solidFill>
                <a:srgbClr val="0066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257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Решите задачи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В Московском Кремле находятся старинная пушка и колокол. За огромные размеры их назвали Царь-пушка и Царь-колокол. Их общая масса 240 т. Масса Царь-пушки 20 т. На сколько масса Царь-пушки меньше массы Царь колокола?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8882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Решите задачи</a:t>
            </a:r>
            <a:endParaRPr lang="ru-RU" dirty="0" smtClean="0"/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Масса колибри, самой маленько птички на Земле 2 г, а масса страуса, самой крупной птицы, 120 кг. Во сколько раз масса страуса больше массы колибри?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030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Задача № 5, с. </a:t>
            </a:r>
            <a:r>
              <a:rPr lang="ru-RU" sz="1200" b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80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2AE4-C74D-49DC-8EE0-AF10C742BBB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772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F660F-F734-459A-A6C1-0A0984492B2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8DF93-148E-4F9D-ABA9-E0BE5BAB991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F2FB8-71CE-42BE-ACE2-D9BD9D4E71C3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4A23C-6989-48BD-A913-61BBDE8776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DC484-1EBF-44F8-946F-68F553001A8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0ABE-FDF4-4B68-B9B9-A54BB78366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A263-A3EA-4A55-B2F3-C500F41AD22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0AF60-3BC7-4D73-BF5E-DDB74C3694D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67C6D-D5C8-43EB-B942-7F9914A99799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50B03-FB3D-422A-AC9A-04FCDC64AED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7F230-0514-41D8-934C-4B4F1CFA325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CD13D-B052-47AA-9D60-2A4BEFCE343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440D7-983F-4DB7-A0B9-C304028AF205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3494-12A3-4539-A36C-7B657541903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C6747-A17A-4A9D-85F7-B71BC1C85BD0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278B1-1DFA-4245-A1FF-0C349D5AF0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654D4-A7E9-477F-85A2-138D2A701EF5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06D5-1ECA-49A8-8C14-CA31AFA39EF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44919-CC9A-4274-A87C-9F4B0DC71D3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609D3-A4CE-4598-B95A-F2A37C33319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B2C04-70F1-410E-9527-26472B856416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FF2B-B25A-4862-88D9-6D3FBC2B2C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FCB7DF-8334-457C-B494-6121CF23E26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78F849-F741-4D40-9888-6538E63F4EC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Тема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9600" b="1" dirty="0" smtClean="0">
                <a:solidFill>
                  <a:srgbClr val="006600"/>
                </a:solidFill>
                <a:latin typeface="Monotype Corsiva" pitchFamily="66" charset="0"/>
              </a:rPr>
              <a:t>Единицы массы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41811">
            <a:off x="3286812" y="3069641"/>
            <a:ext cx="2857500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Вставьте пропущенные единицы массы так, чтобы получились верные равенства.</a:t>
            </a:r>
          </a:p>
        </p:txBody>
      </p:sp>
      <p:sp>
        <p:nvSpPr>
          <p:cNvPr id="4099" name="Содержимое 4"/>
          <p:cNvSpPr>
            <a:spLocks noGrp="1"/>
          </p:cNvSpPr>
          <p:nvPr>
            <p:ph idx="1"/>
          </p:nvPr>
        </p:nvSpPr>
        <p:spPr>
          <a:xfrm>
            <a:off x="2771775" y="1557338"/>
            <a:ext cx="4043363" cy="45259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4800" b="1" dirty="0" smtClean="0">
                <a:solidFill>
                  <a:srgbClr val="006600"/>
                </a:solidFill>
              </a:rPr>
              <a:t>1 … = 10 …</a:t>
            </a:r>
          </a:p>
          <a:p>
            <a:pPr marL="0" indent="0">
              <a:buFont typeface="Arial" charset="0"/>
              <a:buNone/>
            </a:pPr>
            <a:r>
              <a:rPr lang="ru-RU" sz="4800" b="1" dirty="0" smtClean="0">
                <a:solidFill>
                  <a:srgbClr val="006600"/>
                </a:solidFill>
              </a:rPr>
              <a:t>1 … = 100 …</a:t>
            </a:r>
          </a:p>
          <a:p>
            <a:pPr marL="0" indent="0">
              <a:buFont typeface="Arial" charset="0"/>
              <a:buNone/>
            </a:pPr>
            <a:r>
              <a:rPr lang="ru-RU" sz="4800" b="1" dirty="0" smtClean="0">
                <a:solidFill>
                  <a:srgbClr val="006600"/>
                </a:solidFill>
              </a:rPr>
              <a:t>1 … = 1000 …</a:t>
            </a:r>
          </a:p>
          <a:p>
            <a:pPr marL="0" indent="0">
              <a:buFont typeface="Arial" charset="0"/>
              <a:buNone/>
            </a:pPr>
            <a:r>
              <a:rPr lang="ru-RU" sz="4800" b="1" dirty="0" smtClean="0">
                <a:solidFill>
                  <a:srgbClr val="006600"/>
                </a:solidFill>
              </a:rPr>
              <a:t>1 … = 1000 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2725" y="2349500"/>
            <a:ext cx="7191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кг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80063" y="3284538"/>
            <a:ext cx="7207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кг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32138" y="4149725"/>
            <a:ext cx="71913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кг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80063" y="4149725"/>
            <a:ext cx="7207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г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32138" y="1557338"/>
            <a:ext cx="71913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03575" y="3357563"/>
            <a:ext cx="7207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932363" y="1557338"/>
            <a:ext cx="71913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ц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03575" y="2420938"/>
            <a:ext cx="7207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ц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Найдите равные значения одной и той же величины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313" y="1700213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9 км 500 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313" y="2565400"/>
            <a:ext cx="2232025" cy="52228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380 см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8313" y="4292600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6 060 г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8313" y="3357563"/>
            <a:ext cx="2232025" cy="52228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 кг 7 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8625" y="2420938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6 кг 60 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625" y="4221163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4 007 г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8625" y="1628775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 м 8 дм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625" y="3284538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9 050 м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771775" y="1989138"/>
            <a:ext cx="2592388" cy="93503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71775" y="3644900"/>
            <a:ext cx="2592388" cy="7921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771775" y="2781300"/>
            <a:ext cx="2663825" cy="18002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771775" y="1989138"/>
            <a:ext cx="2592388" cy="15843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08625" y="3284538"/>
            <a:ext cx="2232025" cy="52387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9 500 м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Заполните пропуски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3 000 г = …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600 кг = … ц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7 000 кг = … т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5 т 200 кг = …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840 ц = …   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т 3 ц = …        кг</a:t>
            </a:r>
          </a:p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4 т 6 ц 50кг = …         кг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051050" y="155733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3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08175" y="2133600"/>
            <a:ext cx="392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6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95513" y="2781300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7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411413" y="3357563"/>
            <a:ext cx="1223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5 200 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908175" y="3933825"/>
            <a:ext cx="1511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84 000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79613" y="4508500"/>
            <a:ext cx="12239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2 300 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154" name="Содержимое 2"/>
          <p:cNvSpPr txBox="1">
            <a:spLocks/>
          </p:cNvSpPr>
          <p:nvPr/>
        </p:nvSpPr>
        <p:spPr bwMode="auto">
          <a:xfrm>
            <a:off x="4716463" y="1557338"/>
            <a:ext cx="38258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6 т = …        кг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8 ц = …   кг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23 т = …     ц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28 400 кг = …  т …  ц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720 кг = … ц … кг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4 560 кг … т … ц … кг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508625" y="1557338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6 000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580063" y="2133600"/>
            <a:ext cx="86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800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795963" y="2708275"/>
            <a:ext cx="863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230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588125" y="3284538"/>
            <a:ext cx="6477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28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7380288" y="3284538"/>
            <a:ext cx="5048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4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156325" y="3860800"/>
            <a:ext cx="431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7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804025" y="3860800"/>
            <a:ext cx="6477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20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156325" y="4437063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4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804025" y="4437063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5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380288" y="4508500"/>
            <a:ext cx="7921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60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2771775" y="5084763"/>
            <a:ext cx="1368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4 650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Поставьте знаки 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&lt;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, 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&gt;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или 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=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484438" y="1412875"/>
            <a:ext cx="5472112" cy="52562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19 кг 050 г … 19 500 г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14 ц 20 кг … 142 кг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4 т 8 ц … 48 ц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12 т … 1 200 кг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220 ц … 20 т 2 ц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6 ц 50 кг … 6 500 кг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16 т 8 ц … 16 т 080 кг</a:t>
            </a:r>
          </a:p>
          <a:p>
            <a:pPr marL="0" indent="0">
              <a:buFont typeface="Arial" charset="0"/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35 ц … 5 т 3ц</a:t>
            </a:r>
          </a:p>
          <a:p>
            <a:pPr marL="0" indent="0">
              <a:buFont typeface="Arial" charset="0"/>
              <a:buNone/>
            </a:pPr>
            <a:endParaRPr lang="ru-RU" sz="3600" b="1" dirty="0" smtClean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268413"/>
            <a:ext cx="588963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&lt;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538" y="1844675"/>
            <a:ext cx="5889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838" y="2565400"/>
            <a:ext cx="588962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=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8038" y="3213100"/>
            <a:ext cx="5889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938" y="3860800"/>
            <a:ext cx="5889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0200" y="4508500"/>
            <a:ext cx="588963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&lt;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738" y="5157788"/>
            <a:ext cx="588962" cy="922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48038" y="5805488"/>
            <a:ext cx="588962" cy="922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&lt;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Решите задачи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В Московском Кремле находятся старинная пушка и колокол. За огромные размеры их назвали Царь-пушка и Царь-колокол. Их общая масса 240 т. Масса Царь-пушки 20 т. На сколько масса Царь-пушки меньше массы Царь колокола? 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652963"/>
            <a:ext cx="26400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6850" y="4149725"/>
            <a:ext cx="19939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Решите задачи</a:t>
            </a:r>
            <a:endParaRPr lang="ru-RU" dirty="0" smtClean="0"/>
          </a:p>
        </p:txBody>
      </p:sp>
      <p:sp>
        <p:nvSpPr>
          <p:cNvPr id="9219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Масса колибри, самой маленько птички на Земле 2 г, а масса страуса, самой крупной птицы, 120 кг. Во сколько раз масса страуса больше массы колибри?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860800"/>
            <a:ext cx="37814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141663"/>
            <a:ext cx="2574925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Задача № 5, с. 80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65438" y="1600200"/>
            <a:ext cx="3413125" cy="4525963"/>
          </a:xfr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513</Words>
  <Application>Microsoft Office PowerPoint</Application>
  <PresentationFormat>Екран (4:3)</PresentationFormat>
  <Paragraphs>124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Тема Office</vt:lpstr>
      <vt:lpstr>Тема урока</vt:lpstr>
      <vt:lpstr>Вставьте пропущенные единицы массы так, чтобы получились верные равенства.</vt:lpstr>
      <vt:lpstr>Найдите равные значения одной и той же величины</vt:lpstr>
      <vt:lpstr>Заполните пропуски</vt:lpstr>
      <vt:lpstr>Поставьте знаки &lt;, &gt; или =</vt:lpstr>
      <vt:lpstr>Решите задачи</vt:lpstr>
      <vt:lpstr>Решите задачи</vt:lpstr>
      <vt:lpstr>Задача № 5, с. 80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User</dc:creator>
  <cp:lastModifiedBy>LEGION</cp:lastModifiedBy>
  <cp:revision>10</cp:revision>
  <dcterms:created xsi:type="dcterms:W3CDTF">2011-12-02T22:55:51Z</dcterms:created>
  <dcterms:modified xsi:type="dcterms:W3CDTF">2015-03-30T08:40:10Z</dcterms:modified>
</cp:coreProperties>
</file>