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39559" autoAdjust="0"/>
  </p:normalViewPr>
  <p:slideViewPr>
    <p:cSldViewPr>
      <p:cViewPr>
        <p:scale>
          <a:sx n="75" d="100"/>
          <a:sy n="75" d="100"/>
        </p:scale>
        <p:origin x="-246" y="8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B9662-2851-46E8-B21E-C6D120A0038C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121E0-F005-4AEE-8AC2-E473A22BF44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965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Закон всемирного тяготения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121E0-F005-4AEE-8AC2-E473A22BF44B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0265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Закон всемирного тяготения</a:t>
            </a:r>
          </a:p>
          <a:p>
            <a:pPr eaLnBrk="1" hangingPunct="1"/>
            <a:r>
              <a:rPr lang="ru-RU" dirty="0" smtClean="0">
                <a:latin typeface="Arial" charset="0"/>
                <a:cs typeface="Arial" charset="0"/>
              </a:rPr>
              <a:t>открыт Ньютоном в 1666 г.</a:t>
            </a: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121E0-F005-4AEE-8AC2-E473A22BF44B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5977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Свойства  сил, действующих между двумя телами:</a:t>
            </a:r>
          </a:p>
          <a:p>
            <a:pPr marL="0" indent="0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дальнодействующие;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для них не существует преград;</a:t>
            </a:r>
            <a:endParaRPr lang="ru-RU" sz="1200" dirty="0" smtClean="0"/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направлены вдоль прямой,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соединяющей тела;</a:t>
            </a:r>
            <a:endParaRPr lang="ru-R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равны по величине;</a:t>
            </a:r>
            <a:endParaRPr lang="ru-RU" sz="1200" dirty="0" smtClean="0"/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противоположны по направлению.</a:t>
            </a:r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121E0-F005-4AEE-8AC2-E473A22BF44B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0366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Определите силу, действующую между небесными телами массами 25 т и 360 т, если они находятся на расстоянии 150 км.</a:t>
            </a: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Рассчитайте силу всемирного тяготения между двумя шарами массами по 5 кг, находящимися на расстоянии 1 м. Как изменится сила, если шары развести на расстояние в 2 м?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Как изменится сила гравитационного взаимодействия, если массы взаимодействующих тел увеличить в 2 раза каждое?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Как изменится сила гравитационного взаимодействия, если расстояние между телами увеличить в 3 раза?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121E0-F005-4AEE-8AC2-E473A22BF44B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9177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на дом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§15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Сформулировать и представить решение задачи по теме «Закон всемирного тяготения»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121E0-F005-4AEE-8AC2-E473A22BF44B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2758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1571612"/>
            <a:ext cx="6286544" cy="2786081"/>
          </a:xfrm>
        </p:spPr>
        <p:txBody>
          <a:bodyPr/>
          <a:lstStyle>
            <a:lvl1pPr>
              <a:defRPr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4857760"/>
            <a:ext cx="385765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F7391-01A9-4AF8-B966-1C9A7DEDA1C5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BB6C0-19CA-479B-9E7B-613FEBBC5F6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07747-B17D-4965-AFAE-A5F2CC645D16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6939A-63C5-4230-B66B-A34C9AAB375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CC1A-F7AF-4BDD-A3F2-D0EDC03DA1B3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CE85E-E6F3-4503-A4BC-7055AA657D0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7562B-C60F-46EE-90E4-3CE8E548B00F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0AE65-886D-4C69-9051-8FE2CAB3362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CA26F-96B5-4817-8ED7-C9ADAE9853D0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CC663-E7ED-416D-8EA7-E3B28C5BA64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1599F-0829-4575-ACFB-6F379D7D1176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59C7D-BEB2-4F94-B48E-1DC22923C57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3A5ED-431B-4D1A-93B7-81EE13E58FCE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68D4E-7DE2-410F-B6E3-D6895B826C8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8EC42-6CEB-4409-8B93-48434CFAD28C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8CBEA-D89A-40FA-A1D5-E0323A078A8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9395E-984A-45FF-BCF4-7F92E786EAAC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40FAD-7A15-4810-8E2F-B720BBA2A8C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B9D6E-4238-4DAC-B6E7-CACC8A725FFF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72B75-64EA-4129-B9A3-5AFF1D3D1FC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302C7-0AFF-4B7C-BE44-374F9D5EF6DA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2B005-04BC-46CD-A238-21A7BB7804E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7643812" cy="1000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857375" y="1214438"/>
            <a:ext cx="7086600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F2C2C3-2CED-4EE9-B4E4-58A10A3D0E17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FB28E2-8317-4817-9CD5-40C4DC01DFC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571625"/>
            <a:ext cx="6286500" cy="27860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Закон всемирного тяготения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Закон всемирного тяготения</a:t>
            </a:r>
            <a:endParaRPr lang="ru-RU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851025" y="1293813"/>
            <a:ext cx="7086600" cy="3430587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Arial" charset="0"/>
                <a:cs typeface="Arial" charset="0"/>
              </a:rPr>
              <a:t>открыт Ньютоном в 1666 г.</a:t>
            </a: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2017713"/>
            <a:ext cx="2752725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14675" y="3594100"/>
            <a:ext cx="2355850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/>
          </a:blip>
          <a:srcRect r="5645" b="4172"/>
          <a:stretch/>
        </p:blipFill>
        <p:spPr bwMode="auto">
          <a:xfrm>
            <a:off x="6804248" y="1628800"/>
            <a:ext cx="2082752" cy="270755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/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771775" y="4930775"/>
            <a:ext cx="3825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/>
              <a:t> </a:t>
            </a:r>
            <a:r>
              <a:rPr lang="en-US" sz="2000" i="1"/>
              <a:t>G</a:t>
            </a:r>
            <a:r>
              <a:rPr lang="en-US" sz="2000"/>
              <a:t> = 6,67·10</a:t>
            </a:r>
            <a:r>
              <a:rPr lang="en-US" sz="2000" baseline="30000"/>
              <a:t>−11</a:t>
            </a:r>
            <a:r>
              <a:rPr lang="en-US" sz="2000"/>
              <a:t> </a:t>
            </a:r>
            <a:r>
              <a:rPr lang="ru-RU" sz="2000"/>
              <a:t>Н·м</a:t>
            </a:r>
            <a:r>
              <a:rPr lang="ru-RU" sz="2000" baseline="30000"/>
              <a:t>2</a:t>
            </a:r>
            <a:r>
              <a:rPr lang="ru-RU" sz="2000"/>
              <a:t>/кг</a:t>
            </a:r>
            <a:r>
              <a:rPr lang="ru-RU" sz="2000" baseline="30000"/>
              <a:t>2</a:t>
            </a:r>
          </a:p>
          <a:p>
            <a:r>
              <a:rPr lang="ru-RU" sz="2000" baseline="30000"/>
              <a:t> </a:t>
            </a:r>
            <a:r>
              <a:rPr lang="ru-RU" sz="2000"/>
              <a:t>    </a:t>
            </a:r>
            <a:r>
              <a:rPr lang="ru-RU" sz="2000" baseline="30000"/>
              <a:t>гравитационная постоянная</a:t>
            </a:r>
            <a:endParaRPr lang="ru-RU" sz="200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Свойства  сил, действующих между двумя телами: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4075" y="1341438"/>
            <a:ext cx="6551613" cy="6477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дальнодействующие;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/>
          </a:blip>
          <a:srcRect r="2431" b="5632"/>
          <a:stretch/>
        </p:blipFill>
        <p:spPr bwMode="auto">
          <a:xfrm>
            <a:off x="3635896" y="4831762"/>
            <a:ext cx="3077940" cy="158417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/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051050" y="1989138"/>
            <a:ext cx="5965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для них не существует преград;</a:t>
            </a:r>
            <a:endParaRPr lang="ru-RU" sz="32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51050" y="2595563"/>
            <a:ext cx="51943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направлены вдоль прямой,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соединяющей тела;</a:t>
            </a:r>
            <a:endParaRPr lang="ru-RU" sz="3200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57400" y="3708400"/>
            <a:ext cx="38719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равны по величине;</a:t>
            </a:r>
            <a:endParaRPr lang="ru-RU" sz="32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057400" y="4292600"/>
            <a:ext cx="65008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противоположны по направлению.</a:t>
            </a:r>
          </a:p>
          <a:p>
            <a:endParaRPr lang="ru-RU" sz="3200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979613" y="1268413"/>
            <a:ext cx="6943725" cy="5357812"/>
          </a:xfrm>
        </p:spPr>
        <p:txBody>
          <a:bodyPr/>
          <a:lstStyle/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Определите силу, действующую между небесными телами массами 25 т и 360 т, если они находятся на расстоянии 150 км.</a:t>
            </a: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Рассчитайте силу всемирного тяготения между двумя шарами массами по 5 кг, находящимися на расстоянии 1 м. Как изменится сила, если шары развести на расстояние в 2 м?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изменится сила гравитационного взаимодействия, если массы взаимодействующих тел увеличить в 2 раза каждое?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изменится сила гравитационного взаимодействия, если расстояние между телами увеличить в 3 раза?</a:t>
            </a:r>
          </a:p>
          <a:p>
            <a:pPr marL="457200" indent="-457200" eaLnBrk="1" hangingPunct="1">
              <a:buFont typeface="Arial" charset="0"/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на дом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§15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Сформулировать и представить решение задачи по теме «Закон всемирного тяготения»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КЛАССНАЯ РАБОТ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КЛАССНАЯ РАБОТА</Template>
  <TotalTime>46</TotalTime>
  <Words>295</Words>
  <Application>Microsoft Office PowerPoint</Application>
  <PresentationFormat>Екран (4:3)</PresentationFormat>
  <Paragraphs>55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6" baseType="lpstr">
      <vt:lpstr>Презентация КЛАССНАЯ РАБОТА</vt:lpstr>
      <vt:lpstr>Закон всемирного тяготения</vt:lpstr>
      <vt:lpstr>Закон всемирного тяготения</vt:lpstr>
      <vt:lpstr>Свойства  сил, действующих между двумя телами:</vt:lpstr>
      <vt:lpstr>Задачи</vt:lpstr>
      <vt:lpstr>Задание на дом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LEGION</cp:lastModifiedBy>
  <cp:revision>13</cp:revision>
  <dcterms:created xsi:type="dcterms:W3CDTF">2011-07-27T14:39:28Z</dcterms:created>
  <dcterms:modified xsi:type="dcterms:W3CDTF">2015-03-30T08:44:27Z</dcterms:modified>
</cp:coreProperties>
</file>