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1" r:id="rId7"/>
    <p:sldId id="270" r:id="rId8"/>
    <p:sldId id="262" r:id="rId9"/>
    <p:sldId id="263" r:id="rId10"/>
    <p:sldId id="265" r:id="rId11"/>
    <p:sldId id="264" r:id="rId12"/>
    <p:sldId id="266" r:id="rId13"/>
    <p:sldId id="267" r:id="rId14"/>
    <p:sldId id="268" r:id="rId15"/>
    <p:sldId id="269" r:id="rId16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CCFF99"/>
    <a:srgbClr val="CCFF66"/>
    <a:srgbClr val="FF33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outlineView">
  <p:normalViewPr showOutlineIcons="0">
    <p:restoredLeft sz="34560" autoAdjust="0"/>
    <p:restoredTop sz="55916" autoAdjust="0"/>
  </p:normalViewPr>
  <p:slideViewPr>
    <p:cSldViewPr>
      <p:cViewPr varScale="1">
        <p:scale>
          <a:sx n="63" d="100"/>
          <a:sy n="63" d="100"/>
        </p:scale>
        <p:origin x="-60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C3BD94F-28BE-458B-B58F-CDFCC0E4472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/>
      <dgm:spPr/>
    </dgm:pt>
    <dgm:pt modelId="{969158C5-71C5-4D3E-BBE2-1906A6F936E8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линзы</a:t>
          </a:r>
        </a:p>
      </dgm:t>
    </dgm:pt>
    <dgm:pt modelId="{84D738A5-457A-4129-8940-6C66F9075948}" type="parTrans" cxnId="{DF96FC50-6DEA-453A-BDA3-C8205EF0D0BF}">
      <dgm:prSet/>
      <dgm:spPr/>
    </dgm:pt>
    <dgm:pt modelId="{17AE2492-422A-4937-9F6D-0CF78BBEBD88}" type="sibTrans" cxnId="{DF96FC50-6DEA-453A-BDA3-C8205EF0D0BF}">
      <dgm:prSet/>
      <dgm:spPr/>
    </dgm:pt>
    <dgm:pt modelId="{8689E0AF-8655-4B85-A2CA-25E1D2500934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тонкие</a:t>
          </a:r>
        </a:p>
      </dgm:t>
    </dgm:pt>
    <dgm:pt modelId="{CBFEBDA6-C70C-475F-99E6-51DF8E1383EB}" type="parTrans" cxnId="{B1A15869-9DEB-48C1-B740-27693CB070C4}">
      <dgm:prSet/>
      <dgm:spPr/>
    </dgm:pt>
    <dgm:pt modelId="{E2C19EA0-5F48-4A2B-B3F5-ABA8D26903C0}" type="sibTrans" cxnId="{B1A15869-9DEB-48C1-B740-27693CB070C4}">
      <dgm:prSet/>
      <dgm:spPr/>
    </dgm:pt>
    <dgm:pt modelId="{BCA9059E-CAD2-4238-875D-9B7C05AA2DAF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собирающие</a:t>
          </a:r>
        </a:p>
      </dgm:t>
    </dgm:pt>
    <dgm:pt modelId="{4664FD4C-A817-4DF7-8D3E-7A6E2A741E33}" type="parTrans" cxnId="{F65252A9-8DA1-4B82-A8DA-9E1BED8902E0}">
      <dgm:prSet/>
      <dgm:spPr/>
    </dgm:pt>
    <dgm:pt modelId="{B74D08D4-D9D8-4B63-8F1F-CD2717051380}" type="sibTrans" cxnId="{F65252A9-8DA1-4B82-A8DA-9E1BED8902E0}">
      <dgm:prSet/>
      <dgm:spPr/>
    </dgm:pt>
    <dgm:pt modelId="{89C4D6F9-3A8B-40CC-8AA6-0A74A0C3D5A3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рассеивающие</a:t>
          </a:r>
        </a:p>
      </dgm:t>
    </dgm:pt>
    <dgm:pt modelId="{9EB3B8E8-C92C-4313-8DF8-C83C37516EA3}" type="parTrans" cxnId="{713BF519-1406-4B52-87CA-B481EA86C65A}">
      <dgm:prSet/>
      <dgm:spPr/>
    </dgm:pt>
    <dgm:pt modelId="{FD0318BF-4412-46B2-B362-342A2803058D}" type="sibTrans" cxnId="{713BF519-1406-4B52-87CA-B481EA86C65A}">
      <dgm:prSet/>
      <dgm:spPr/>
    </dgm:pt>
    <dgm:pt modelId="{69554246-2E0C-4AB0-AD12-DFA66D201E61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толстые</a:t>
          </a:r>
        </a:p>
      </dgm:t>
    </dgm:pt>
    <dgm:pt modelId="{3E781156-1F47-49CB-86E7-344B40986DF8}" type="parTrans" cxnId="{448FFB8F-F037-4C69-A080-D5CF6879A6F6}">
      <dgm:prSet/>
      <dgm:spPr/>
    </dgm:pt>
    <dgm:pt modelId="{0626D5C1-0049-414E-AF70-5B9D84FBAF06}" type="sibTrans" cxnId="{448FFB8F-F037-4C69-A080-D5CF6879A6F6}">
      <dgm:prSet/>
      <dgm:spPr/>
    </dgm:pt>
    <dgm:pt modelId="{B91DAC20-7735-47F4-98F0-D94B04DF7A45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двояковыпуклая</a:t>
          </a:r>
        </a:p>
      </dgm:t>
    </dgm:pt>
    <dgm:pt modelId="{C48F966E-A2CC-45CD-899A-B5983F84A61A}" type="parTrans" cxnId="{452CC33A-49DA-4662-B1C0-97ED62679D7C}">
      <dgm:prSet/>
      <dgm:spPr/>
    </dgm:pt>
    <dgm:pt modelId="{2E8E1ED6-21B1-426C-89BC-90F4C199B7A6}" type="sibTrans" cxnId="{452CC33A-49DA-4662-B1C0-97ED62679D7C}">
      <dgm:prSet/>
      <dgm:spPr/>
    </dgm:pt>
    <dgm:pt modelId="{1EF0D924-7193-4CEE-9554-5DF742C8EF72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двояковогнутая</a:t>
          </a:r>
        </a:p>
      </dgm:t>
    </dgm:pt>
    <dgm:pt modelId="{4F3E29FC-42EB-44A8-B982-FDB12896DCD8}" type="parTrans" cxnId="{8F7F14B4-5079-4E27-B18D-77A136418C74}">
      <dgm:prSet/>
      <dgm:spPr/>
    </dgm:pt>
    <dgm:pt modelId="{BB9A1772-81FF-434E-AA63-D5A4C9972861}" type="sibTrans" cxnId="{8F7F14B4-5079-4E27-B18D-77A136418C74}">
      <dgm:prSet/>
      <dgm:spPr/>
    </dgm:pt>
    <dgm:pt modelId="{AF3C6D05-3A71-4294-B935-A9211B2653DB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плосковыпуклая</a:t>
          </a:r>
        </a:p>
      </dgm:t>
    </dgm:pt>
    <dgm:pt modelId="{F67ED76D-CD63-497E-916A-DFFA98BDAF60}" type="parTrans" cxnId="{2C5D4477-A0FD-4D7D-9842-3AE017062C37}">
      <dgm:prSet/>
      <dgm:spPr/>
    </dgm:pt>
    <dgm:pt modelId="{791D7462-57E5-4BD8-B241-50817B4533C1}" type="sibTrans" cxnId="{2C5D4477-A0FD-4D7D-9842-3AE017062C37}">
      <dgm:prSet/>
      <dgm:spPr/>
    </dgm:pt>
    <dgm:pt modelId="{DA26AD62-B58A-4FFF-8783-FE3A824E124C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плосковогнутая</a:t>
          </a:r>
        </a:p>
      </dgm:t>
    </dgm:pt>
    <dgm:pt modelId="{4373B21E-56E4-420F-A28A-703ACEDB42F3}" type="parTrans" cxnId="{028D4168-9BCF-4028-9F8E-A373DEAC662A}">
      <dgm:prSet/>
      <dgm:spPr/>
    </dgm:pt>
    <dgm:pt modelId="{C9A5852D-3407-4A63-9D86-BAC3D67250DE}" type="sibTrans" cxnId="{028D4168-9BCF-4028-9F8E-A373DEAC662A}">
      <dgm:prSet/>
      <dgm:spPr/>
    </dgm:pt>
    <dgm:pt modelId="{F4074D78-AD0B-49D7-B294-B7884020D447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выпукло-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вогнутая</a:t>
          </a:r>
        </a:p>
      </dgm:t>
    </dgm:pt>
    <dgm:pt modelId="{1A8756A7-C89D-411E-BA5C-D831091E4792}" type="parTrans" cxnId="{9A9DAF55-0763-43A6-A0FD-99EC9254306E}">
      <dgm:prSet/>
      <dgm:spPr/>
    </dgm:pt>
    <dgm:pt modelId="{56937A53-009D-412E-B9B6-B04CBD848FDF}" type="sibTrans" cxnId="{9A9DAF55-0763-43A6-A0FD-99EC9254306E}">
      <dgm:prSet/>
      <dgm:spPr/>
    </dgm:pt>
    <dgm:pt modelId="{FAD22088-666F-49D5-AE69-9CECD8D89055}" type="pres">
      <dgm:prSet presAssocID="{0C3BD94F-28BE-458B-B58F-CDFCC0E4472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9B3D0221-B2F0-44CC-B949-2CF6210795E8}" type="pres">
      <dgm:prSet presAssocID="{969158C5-71C5-4D3E-BBE2-1906A6F936E8}" presName="hierRoot1" presStyleCnt="0">
        <dgm:presLayoutVars>
          <dgm:hierBranch/>
        </dgm:presLayoutVars>
      </dgm:prSet>
      <dgm:spPr/>
    </dgm:pt>
    <dgm:pt modelId="{8DFA9E7D-CC53-4C28-A791-A35E4A839CBF}" type="pres">
      <dgm:prSet presAssocID="{969158C5-71C5-4D3E-BBE2-1906A6F936E8}" presName="rootComposite1" presStyleCnt="0"/>
      <dgm:spPr/>
    </dgm:pt>
    <dgm:pt modelId="{24AFDA0F-3C1F-4F6C-9411-C4A7FB7DB370}" type="pres">
      <dgm:prSet presAssocID="{969158C5-71C5-4D3E-BBE2-1906A6F936E8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FB46FFDF-1F1A-42A4-BDA0-40AC0BCB6FE7}" type="pres">
      <dgm:prSet presAssocID="{969158C5-71C5-4D3E-BBE2-1906A6F936E8}" presName="rootConnector1" presStyleLbl="node1" presStyleIdx="0" presStyleCnt="0"/>
      <dgm:spPr/>
      <dgm:t>
        <a:bodyPr/>
        <a:lstStyle/>
        <a:p>
          <a:endParaRPr lang="uk-UA"/>
        </a:p>
      </dgm:t>
    </dgm:pt>
    <dgm:pt modelId="{A83D2B48-7D76-4599-8D4E-363960F3AF23}" type="pres">
      <dgm:prSet presAssocID="{969158C5-71C5-4D3E-BBE2-1906A6F936E8}" presName="hierChild2" presStyleCnt="0"/>
      <dgm:spPr/>
    </dgm:pt>
    <dgm:pt modelId="{898ECDB2-A7C9-42D1-ABCB-7DF206F1290B}" type="pres">
      <dgm:prSet presAssocID="{CBFEBDA6-C70C-475F-99E6-51DF8E1383EB}" presName="Name35" presStyleLbl="parChTrans1D2" presStyleIdx="0" presStyleCnt="2"/>
      <dgm:spPr/>
    </dgm:pt>
    <dgm:pt modelId="{EB0C98D6-CCC6-49EA-95DC-44B1141A5263}" type="pres">
      <dgm:prSet presAssocID="{8689E0AF-8655-4B85-A2CA-25E1D2500934}" presName="hierRoot2" presStyleCnt="0">
        <dgm:presLayoutVars>
          <dgm:hierBranch/>
        </dgm:presLayoutVars>
      </dgm:prSet>
      <dgm:spPr/>
    </dgm:pt>
    <dgm:pt modelId="{75AE27FE-C172-4F51-923E-54B6D7F2DDA0}" type="pres">
      <dgm:prSet presAssocID="{8689E0AF-8655-4B85-A2CA-25E1D2500934}" presName="rootComposite" presStyleCnt="0"/>
      <dgm:spPr/>
    </dgm:pt>
    <dgm:pt modelId="{EF99162A-C36E-4891-AA05-C6F768A7F418}" type="pres">
      <dgm:prSet presAssocID="{8689E0AF-8655-4B85-A2CA-25E1D2500934}" presName="rootText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CE01D651-75C7-4E1D-8999-FB04E1702C1D}" type="pres">
      <dgm:prSet presAssocID="{8689E0AF-8655-4B85-A2CA-25E1D2500934}" presName="rootConnector" presStyleLbl="node2" presStyleIdx="0" presStyleCnt="2"/>
      <dgm:spPr/>
      <dgm:t>
        <a:bodyPr/>
        <a:lstStyle/>
        <a:p>
          <a:endParaRPr lang="uk-UA"/>
        </a:p>
      </dgm:t>
    </dgm:pt>
    <dgm:pt modelId="{D0DFE9F5-BF18-418B-B881-5F4C049DD5EA}" type="pres">
      <dgm:prSet presAssocID="{8689E0AF-8655-4B85-A2CA-25E1D2500934}" presName="hierChild4" presStyleCnt="0"/>
      <dgm:spPr/>
    </dgm:pt>
    <dgm:pt modelId="{4EB140A2-29C5-48D5-8336-3759F635FC78}" type="pres">
      <dgm:prSet presAssocID="{4664FD4C-A817-4DF7-8D3E-7A6E2A741E33}" presName="Name35" presStyleLbl="parChTrans1D3" presStyleIdx="0" presStyleCnt="7"/>
      <dgm:spPr/>
    </dgm:pt>
    <dgm:pt modelId="{4D121A6F-2F91-49CF-89B5-009F77819EB0}" type="pres">
      <dgm:prSet presAssocID="{BCA9059E-CAD2-4238-875D-9B7C05AA2DAF}" presName="hierRoot2" presStyleCnt="0">
        <dgm:presLayoutVars>
          <dgm:hierBranch/>
        </dgm:presLayoutVars>
      </dgm:prSet>
      <dgm:spPr/>
    </dgm:pt>
    <dgm:pt modelId="{D06B1F89-FD63-437A-B7D9-D5CD9B9C93F0}" type="pres">
      <dgm:prSet presAssocID="{BCA9059E-CAD2-4238-875D-9B7C05AA2DAF}" presName="rootComposite" presStyleCnt="0"/>
      <dgm:spPr/>
    </dgm:pt>
    <dgm:pt modelId="{5BD70C28-8FC3-4B32-BAC5-16E1D389077E}" type="pres">
      <dgm:prSet presAssocID="{BCA9059E-CAD2-4238-875D-9B7C05AA2DAF}" presName="rootText" presStyleLbl="node3" presStyleIdx="0" presStyleCnt="7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2A1C879B-485C-4ECD-B328-FF742B236DE2}" type="pres">
      <dgm:prSet presAssocID="{BCA9059E-CAD2-4238-875D-9B7C05AA2DAF}" presName="rootConnector" presStyleLbl="node3" presStyleIdx="0" presStyleCnt="7"/>
      <dgm:spPr/>
      <dgm:t>
        <a:bodyPr/>
        <a:lstStyle/>
        <a:p>
          <a:endParaRPr lang="uk-UA"/>
        </a:p>
      </dgm:t>
    </dgm:pt>
    <dgm:pt modelId="{272B2DDF-13EE-4FF6-BE08-C232B35EA28C}" type="pres">
      <dgm:prSet presAssocID="{BCA9059E-CAD2-4238-875D-9B7C05AA2DAF}" presName="hierChild4" presStyleCnt="0"/>
      <dgm:spPr/>
    </dgm:pt>
    <dgm:pt modelId="{43CE307A-1315-4390-B08F-DF059B58414F}" type="pres">
      <dgm:prSet presAssocID="{BCA9059E-CAD2-4238-875D-9B7C05AA2DAF}" presName="hierChild5" presStyleCnt="0"/>
      <dgm:spPr/>
    </dgm:pt>
    <dgm:pt modelId="{E07766C9-E1E5-48DD-AF19-FC9EC94636B6}" type="pres">
      <dgm:prSet presAssocID="{9EB3B8E8-C92C-4313-8DF8-C83C37516EA3}" presName="Name35" presStyleLbl="parChTrans1D3" presStyleIdx="1" presStyleCnt="7"/>
      <dgm:spPr/>
    </dgm:pt>
    <dgm:pt modelId="{FF6B7C56-8656-43FF-A162-2F27F779C2CD}" type="pres">
      <dgm:prSet presAssocID="{89C4D6F9-3A8B-40CC-8AA6-0A74A0C3D5A3}" presName="hierRoot2" presStyleCnt="0">
        <dgm:presLayoutVars>
          <dgm:hierBranch/>
        </dgm:presLayoutVars>
      </dgm:prSet>
      <dgm:spPr/>
    </dgm:pt>
    <dgm:pt modelId="{A3DC2314-44EB-4A92-B9FC-D3A9830BD164}" type="pres">
      <dgm:prSet presAssocID="{89C4D6F9-3A8B-40CC-8AA6-0A74A0C3D5A3}" presName="rootComposite" presStyleCnt="0"/>
      <dgm:spPr/>
    </dgm:pt>
    <dgm:pt modelId="{6F2E323F-DB60-4B45-994C-5E23CB488798}" type="pres">
      <dgm:prSet presAssocID="{89C4D6F9-3A8B-40CC-8AA6-0A74A0C3D5A3}" presName="rootText" presStyleLbl="node3" presStyleIdx="1" presStyleCnt="7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6A441A5B-F0D5-40A5-90E8-EE792B716C9C}" type="pres">
      <dgm:prSet presAssocID="{89C4D6F9-3A8B-40CC-8AA6-0A74A0C3D5A3}" presName="rootConnector" presStyleLbl="node3" presStyleIdx="1" presStyleCnt="7"/>
      <dgm:spPr/>
      <dgm:t>
        <a:bodyPr/>
        <a:lstStyle/>
        <a:p>
          <a:endParaRPr lang="uk-UA"/>
        </a:p>
      </dgm:t>
    </dgm:pt>
    <dgm:pt modelId="{85A0B7B7-EDC1-4D8A-B521-E61FEDB74E9B}" type="pres">
      <dgm:prSet presAssocID="{89C4D6F9-3A8B-40CC-8AA6-0A74A0C3D5A3}" presName="hierChild4" presStyleCnt="0"/>
      <dgm:spPr/>
    </dgm:pt>
    <dgm:pt modelId="{A2885BA1-13FE-491C-BDE0-34A6FE81BA7F}" type="pres">
      <dgm:prSet presAssocID="{89C4D6F9-3A8B-40CC-8AA6-0A74A0C3D5A3}" presName="hierChild5" presStyleCnt="0"/>
      <dgm:spPr/>
    </dgm:pt>
    <dgm:pt modelId="{777A6573-E1D4-4A01-B152-3BB3CDEF3A2E}" type="pres">
      <dgm:prSet presAssocID="{8689E0AF-8655-4B85-A2CA-25E1D2500934}" presName="hierChild5" presStyleCnt="0"/>
      <dgm:spPr/>
    </dgm:pt>
    <dgm:pt modelId="{4810D858-F4D1-4ECF-9CB0-AE547A8F2C77}" type="pres">
      <dgm:prSet presAssocID="{3E781156-1F47-49CB-86E7-344B40986DF8}" presName="Name35" presStyleLbl="parChTrans1D2" presStyleIdx="1" presStyleCnt="2"/>
      <dgm:spPr/>
    </dgm:pt>
    <dgm:pt modelId="{7FC46430-70F9-4206-A804-605FFC5AE240}" type="pres">
      <dgm:prSet presAssocID="{69554246-2E0C-4AB0-AD12-DFA66D201E61}" presName="hierRoot2" presStyleCnt="0">
        <dgm:presLayoutVars>
          <dgm:hierBranch val="r"/>
        </dgm:presLayoutVars>
      </dgm:prSet>
      <dgm:spPr/>
    </dgm:pt>
    <dgm:pt modelId="{16AF6EEE-2DE9-46A7-9B04-5F8A01C46016}" type="pres">
      <dgm:prSet presAssocID="{69554246-2E0C-4AB0-AD12-DFA66D201E61}" presName="rootComposite" presStyleCnt="0"/>
      <dgm:spPr/>
    </dgm:pt>
    <dgm:pt modelId="{7E306F0D-4A5A-46E5-BA1D-30B069D17974}" type="pres">
      <dgm:prSet presAssocID="{69554246-2E0C-4AB0-AD12-DFA66D201E61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3E4FB89B-480D-45EC-9CB2-0F967B8DC1AC}" type="pres">
      <dgm:prSet presAssocID="{69554246-2E0C-4AB0-AD12-DFA66D201E61}" presName="rootConnector" presStyleLbl="node2" presStyleIdx="1" presStyleCnt="2"/>
      <dgm:spPr/>
      <dgm:t>
        <a:bodyPr/>
        <a:lstStyle/>
        <a:p>
          <a:endParaRPr lang="uk-UA"/>
        </a:p>
      </dgm:t>
    </dgm:pt>
    <dgm:pt modelId="{C4066181-2563-460D-B2EE-58615383F85D}" type="pres">
      <dgm:prSet presAssocID="{69554246-2E0C-4AB0-AD12-DFA66D201E61}" presName="hierChild4" presStyleCnt="0"/>
      <dgm:spPr/>
    </dgm:pt>
    <dgm:pt modelId="{0F20F77C-2C0E-47B1-84D7-CFDB65245643}" type="pres">
      <dgm:prSet presAssocID="{C48F966E-A2CC-45CD-899A-B5983F84A61A}" presName="Name50" presStyleLbl="parChTrans1D3" presStyleIdx="2" presStyleCnt="7"/>
      <dgm:spPr/>
    </dgm:pt>
    <dgm:pt modelId="{545E679E-0DA8-4AAA-8541-7A55F4450EB5}" type="pres">
      <dgm:prSet presAssocID="{B91DAC20-7735-47F4-98F0-D94B04DF7A45}" presName="hierRoot2" presStyleCnt="0">
        <dgm:presLayoutVars>
          <dgm:hierBranch val="r"/>
        </dgm:presLayoutVars>
      </dgm:prSet>
      <dgm:spPr/>
    </dgm:pt>
    <dgm:pt modelId="{828D9ECD-8440-4356-9CF5-5BE6944D72F9}" type="pres">
      <dgm:prSet presAssocID="{B91DAC20-7735-47F4-98F0-D94B04DF7A45}" presName="rootComposite" presStyleCnt="0"/>
      <dgm:spPr/>
    </dgm:pt>
    <dgm:pt modelId="{DE392927-BDA1-4EB5-A50F-492586BFCE61}" type="pres">
      <dgm:prSet presAssocID="{B91DAC20-7735-47F4-98F0-D94B04DF7A45}" presName="rootText" presStyleLbl="node3" presStyleIdx="2" presStyleCnt="7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3B7E990F-33FD-4D56-AD12-820F5DCEE87B}" type="pres">
      <dgm:prSet presAssocID="{B91DAC20-7735-47F4-98F0-D94B04DF7A45}" presName="rootConnector" presStyleLbl="node3" presStyleIdx="2" presStyleCnt="7"/>
      <dgm:spPr/>
      <dgm:t>
        <a:bodyPr/>
        <a:lstStyle/>
        <a:p>
          <a:endParaRPr lang="uk-UA"/>
        </a:p>
      </dgm:t>
    </dgm:pt>
    <dgm:pt modelId="{8A5B7A5B-225E-437D-9CCF-095D39DB0E0F}" type="pres">
      <dgm:prSet presAssocID="{B91DAC20-7735-47F4-98F0-D94B04DF7A45}" presName="hierChild4" presStyleCnt="0"/>
      <dgm:spPr/>
    </dgm:pt>
    <dgm:pt modelId="{B99BF476-1413-4EDF-9864-84FF70977C43}" type="pres">
      <dgm:prSet presAssocID="{B91DAC20-7735-47F4-98F0-D94B04DF7A45}" presName="hierChild5" presStyleCnt="0"/>
      <dgm:spPr/>
    </dgm:pt>
    <dgm:pt modelId="{B254C022-B640-49AB-AF40-45C4064E93D8}" type="pres">
      <dgm:prSet presAssocID="{4F3E29FC-42EB-44A8-B982-FDB12896DCD8}" presName="Name50" presStyleLbl="parChTrans1D3" presStyleIdx="3" presStyleCnt="7"/>
      <dgm:spPr/>
    </dgm:pt>
    <dgm:pt modelId="{30CF704F-C19B-4D7D-B3A0-BA7DDEC0197F}" type="pres">
      <dgm:prSet presAssocID="{1EF0D924-7193-4CEE-9554-5DF742C8EF72}" presName="hierRoot2" presStyleCnt="0">
        <dgm:presLayoutVars>
          <dgm:hierBranch val="r"/>
        </dgm:presLayoutVars>
      </dgm:prSet>
      <dgm:spPr/>
    </dgm:pt>
    <dgm:pt modelId="{90FEC7F7-2C13-4C4A-9173-9737E9F994F9}" type="pres">
      <dgm:prSet presAssocID="{1EF0D924-7193-4CEE-9554-5DF742C8EF72}" presName="rootComposite" presStyleCnt="0"/>
      <dgm:spPr/>
    </dgm:pt>
    <dgm:pt modelId="{38DCE542-F4DC-4C39-9B62-6C2FBFF4739D}" type="pres">
      <dgm:prSet presAssocID="{1EF0D924-7193-4CEE-9554-5DF742C8EF72}" presName="rootText" presStyleLbl="node3" presStyleIdx="3" presStyleCnt="7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C0128C41-AFC5-4BF3-8F47-1122367F9D7A}" type="pres">
      <dgm:prSet presAssocID="{1EF0D924-7193-4CEE-9554-5DF742C8EF72}" presName="rootConnector" presStyleLbl="node3" presStyleIdx="3" presStyleCnt="7"/>
      <dgm:spPr/>
      <dgm:t>
        <a:bodyPr/>
        <a:lstStyle/>
        <a:p>
          <a:endParaRPr lang="uk-UA"/>
        </a:p>
      </dgm:t>
    </dgm:pt>
    <dgm:pt modelId="{4E1D6A5E-C3DD-456E-A225-D43D8A4FC380}" type="pres">
      <dgm:prSet presAssocID="{1EF0D924-7193-4CEE-9554-5DF742C8EF72}" presName="hierChild4" presStyleCnt="0"/>
      <dgm:spPr/>
    </dgm:pt>
    <dgm:pt modelId="{B74B88F4-1547-4AED-92A9-52CBD2A233DA}" type="pres">
      <dgm:prSet presAssocID="{1EF0D924-7193-4CEE-9554-5DF742C8EF72}" presName="hierChild5" presStyleCnt="0"/>
      <dgm:spPr/>
    </dgm:pt>
    <dgm:pt modelId="{A40889F2-54F9-4F96-B102-44E02556C5F4}" type="pres">
      <dgm:prSet presAssocID="{F67ED76D-CD63-497E-916A-DFFA98BDAF60}" presName="Name50" presStyleLbl="parChTrans1D3" presStyleIdx="4" presStyleCnt="7"/>
      <dgm:spPr/>
    </dgm:pt>
    <dgm:pt modelId="{AAFD5533-81F2-406B-834E-BD58541F2DD0}" type="pres">
      <dgm:prSet presAssocID="{AF3C6D05-3A71-4294-B935-A9211B2653DB}" presName="hierRoot2" presStyleCnt="0">
        <dgm:presLayoutVars>
          <dgm:hierBranch val="r"/>
        </dgm:presLayoutVars>
      </dgm:prSet>
      <dgm:spPr/>
    </dgm:pt>
    <dgm:pt modelId="{4049C688-6142-487C-8658-C670B2FFE696}" type="pres">
      <dgm:prSet presAssocID="{AF3C6D05-3A71-4294-B935-A9211B2653DB}" presName="rootComposite" presStyleCnt="0"/>
      <dgm:spPr/>
    </dgm:pt>
    <dgm:pt modelId="{492E029C-BF74-4CE3-94AF-F52019876EF2}" type="pres">
      <dgm:prSet presAssocID="{AF3C6D05-3A71-4294-B935-A9211B2653DB}" presName="rootText" presStyleLbl="node3" presStyleIdx="4" presStyleCnt="7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B20E1F55-02D1-4DCD-B1F2-6511C07F5C96}" type="pres">
      <dgm:prSet presAssocID="{AF3C6D05-3A71-4294-B935-A9211B2653DB}" presName="rootConnector" presStyleLbl="node3" presStyleIdx="4" presStyleCnt="7"/>
      <dgm:spPr/>
      <dgm:t>
        <a:bodyPr/>
        <a:lstStyle/>
        <a:p>
          <a:endParaRPr lang="uk-UA"/>
        </a:p>
      </dgm:t>
    </dgm:pt>
    <dgm:pt modelId="{506D8C2B-BA06-428F-80D6-64C438FF30B3}" type="pres">
      <dgm:prSet presAssocID="{AF3C6D05-3A71-4294-B935-A9211B2653DB}" presName="hierChild4" presStyleCnt="0"/>
      <dgm:spPr/>
    </dgm:pt>
    <dgm:pt modelId="{392D05EE-65B0-4B92-806C-342C3EFFE494}" type="pres">
      <dgm:prSet presAssocID="{AF3C6D05-3A71-4294-B935-A9211B2653DB}" presName="hierChild5" presStyleCnt="0"/>
      <dgm:spPr/>
    </dgm:pt>
    <dgm:pt modelId="{650C492C-C22D-44D9-889A-D23238F7C76D}" type="pres">
      <dgm:prSet presAssocID="{4373B21E-56E4-420F-A28A-703ACEDB42F3}" presName="Name50" presStyleLbl="parChTrans1D3" presStyleIdx="5" presStyleCnt="7"/>
      <dgm:spPr/>
    </dgm:pt>
    <dgm:pt modelId="{19F4757C-17C5-4CFB-B26C-3B204DA3BCC7}" type="pres">
      <dgm:prSet presAssocID="{DA26AD62-B58A-4FFF-8783-FE3A824E124C}" presName="hierRoot2" presStyleCnt="0">
        <dgm:presLayoutVars>
          <dgm:hierBranch val="r"/>
        </dgm:presLayoutVars>
      </dgm:prSet>
      <dgm:spPr/>
    </dgm:pt>
    <dgm:pt modelId="{5813FA33-6AF7-476D-A790-1DF5C57584DB}" type="pres">
      <dgm:prSet presAssocID="{DA26AD62-B58A-4FFF-8783-FE3A824E124C}" presName="rootComposite" presStyleCnt="0"/>
      <dgm:spPr/>
    </dgm:pt>
    <dgm:pt modelId="{5BEF9B0B-241C-47F9-9555-4B951B1E870B}" type="pres">
      <dgm:prSet presAssocID="{DA26AD62-B58A-4FFF-8783-FE3A824E124C}" presName="rootText" presStyleLbl="node3" presStyleIdx="5" presStyleCnt="7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CA695C12-03CE-492D-8A92-EAA7B5392CC3}" type="pres">
      <dgm:prSet presAssocID="{DA26AD62-B58A-4FFF-8783-FE3A824E124C}" presName="rootConnector" presStyleLbl="node3" presStyleIdx="5" presStyleCnt="7"/>
      <dgm:spPr/>
      <dgm:t>
        <a:bodyPr/>
        <a:lstStyle/>
        <a:p>
          <a:endParaRPr lang="uk-UA"/>
        </a:p>
      </dgm:t>
    </dgm:pt>
    <dgm:pt modelId="{DF97FA99-0B35-45BE-8D81-A69AB992CF16}" type="pres">
      <dgm:prSet presAssocID="{DA26AD62-B58A-4FFF-8783-FE3A824E124C}" presName="hierChild4" presStyleCnt="0"/>
      <dgm:spPr/>
    </dgm:pt>
    <dgm:pt modelId="{5E1AB0F9-453B-44EC-A2A3-FC3E58983900}" type="pres">
      <dgm:prSet presAssocID="{DA26AD62-B58A-4FFF-8783-FE3A824E124C}" presName="hierChild5" presStyleCnt="0"/>
      <dgm:spPr/>
    </dgm:pt>
    <dgm:pt modelId="{FD631064-3FE3-4B01-831F-65E99CD376B4}" type="pres">
      <dgm:prSet presAssocID="{1A8756A7-C89D-411E-BA5C-D831091E4792}" presName="Name50" presStyleLbl="parChTrans1D3" presStyleIdx="6" presStyleCnt="7"/>
      <dgm:spPr/>
    </dgm:pt>
    <dgm:pt modelId="{46D2E851-1D4E-4796-B123-54668256F1FD}" type="pres">
      <dgm:prSet presAssocID="{F4074D78-AD0B-49D7-B294-B7884020D447}" presName="hierRoot2" presStyleCnt="0">
        <dgm:presLayoutVars>
          <dgm:hierBranch val="r"/>
        </dgm:presLayoutVars>
      </dgm:prSet>
      <dgm:spPr/>
    </dgm:pt>
    <dgm:pt modelId="{F4697DC6-B549-4831-B985-0E50CF396B0A}" type="pres">
      <dgm:prSet presAssocID="{F4074D78-AD0B-49D7-B294-B7884020D447}" presName="rootComposite" presStyleCnt="0"/>
      <dgm:spPr/>
    </dgm:pt>
    <dgm:pt modelId="{7F08D0F4-2E9C-41C5-8706-9718AA2CE6BF}" type="pres">
      <dgm:prSet presAssocID="{F4074D78-AD0B-49D7-B294-B7884020D447}" presName="rootText" presStyleLbl="node3" presStyleIdx="6" presStyleCnt="7">
        <dgm:presLayoutVars>
          <dgm:chPref val="3"/>
        </dgm:presLayoutVars>
      </dgm:prSet>
      <dgm:spPr/>
      <dgm:t>
        <a:bodyPr/>
        <a:lstStyle/>
        <a:p>
          <a:endParaRPr lang="uk-UA"/>
        </a:p>
      </dgm:t>
    </dgm:pt>
    <dgm:pt modelId="{D451EDAA-26F6-4B45-BF5B-8F0F3468F086}" type="pres">
      <dgm:prSet presAssocID="{F4074D78-AD0B-49D7-B294-B7884020D447}" presName="rootConnector" presStyleLbl="node3" presStyleIdx="6" presStyleCnt="7"/>
      <dgm:spPr/>
      <dgm:t>
        <a:bodyPr/>
        <a:lstStyle/>
        <a:p>
          <a:endParaRPr lang="uk-UA"/>
        </a:p>
      </dgm:t>
    </dgm:pt>
    <dgm:pt modelId="{04754E5C-6DAA-4EF8-87E9-DD8AB09F9727}" type="pres">
      <dgm:prSet presAssocID="{F4074D78-AD0B-49D7-B294-B7884020D447}" presName="hierChild4" presStyleCnt="0"/>
      <dgm:spPr/>
    </dgm:pt>
    <dgm:pt modelId="{AD967E4C-33A6-435C-BC7F-23E2104C3D2A}" type="pres">
      <dgm:prSet presAssocID="{F4074D78-AD0B-49D7-B294-B7884020D447}" presName="hierChild5" presStyleCnt="0"/>
      <dgm:spPr/>
    </dgm:pt>
    <dgm:pt modelId="{FCC70BCB-1820-4683-B3DC-58CC4FD98737}" type="pres">
      <dgm:prSet presAssocID="{69554246-2E0C-4AB0-AD12-DFA66D201E61}" presName="hierChild5" presStyleCnt="0"/>
      <dgm:spPr/>
    </dgm:pt>
    <dgm:pt modelId="{82034AC6-81A3-4283-932A-E5346428EBF2}" type="pres">
      <dgm:prSet presAssocID="{969158C5-71C5-4D3E-BBE2-1906A6F936E8}" presName="hierChild3" presStyleCnt="0"/>
      <dgm:spPr/>
    </dgm:pt>
  </dgm:ptLst>
  <dgm:cxnLst>
    <dgm:cxn modelId="{9727E2C7-26C2-48F9-A139-9592938F149D}" type="presOf" srcId="{F4074D78-AD0B-49D7-B294-B7884020D447}" destId="{D451EDAA-26F6-4B45-BF5B-8F0F3468F086}" srcOrd="1" destOrd="0" presId="urn:microsoft.com/office/officeart/2005/8/layout/orgChart1"/>
    <dgm:cxn modelId="{028D4168-9BCF-4028-9F8E-A373DEAC662A}" srcId="{69554246-2E0C-4AB0-AD12-DFA66D201E61}" destId="{DA26AD62-B58A-4FFF-8783-FE3A824E124C}" srcOrd="3" destOrd="0" parTransId="{4373B21E-56E4-420F-A28A-703ACEDB42F3}" sibTransId="{C9A5852D-3407-4A63-9D86-BAC3D67250DE}"/>
    <dgm:cxn modelId="{2C5D4477-A0FD-4D7D-9842-3AE017062C37}" srcId="{69554246-2E0C-4AB0-AD12-DFA66D201E61}" destId="{AF3C6D05-3A71-4294-B935-A9211B2653DB}" srcOrd="2" destOrd="0" parTransId="{F67ED76D-CD63-497E-916A-DFFA98BDAF60}" sibTransId="{791D7462-57E5-4BD8-B241-50817B4533C1}"/>
    <dgm:cxn modelId="{9A9DAF55-0763-43A6-A0FD-99EC9254306E}" srcId="{69554246-2E0C-4AB0-AD12-DFA66D201E61}" destId="{F4074D78-AD0B-49D7-B294-B7884020D447}" srcOrd="4" destOrd="0" parTransId="{1A8756A7-C89D-411E-BA5C-D831091E4792}" sibTransId="{56937A53-009D-412E-B9B6-B04CBD848FDF}"/>
    <dgm:cxn modelId="{F65252A9-8DA1-4B82-A8DA-9E1BED8902E0}" srcId="{8689E0AF-8655-4B85-A2CA-25E1D2500934}" destId="{BCA9059E-CAD2-4238-875D-9B7C05AA2DAF}" srcOrd="0" destOrd="0" parTransId="{4664FD4C-A817-4DF7-8D3E-7A6E2A741E33}" sibTransId="{B74D08D4-D9D8-4B63-8F1F-CD2717051380}"/>
    <dgm:cxn modelId="{713BF519-1406-4B52-87CA-B481EA86C65A}" srcId="{8689E0AF-8655-4B85-A2CA-25E1D2500934}" destId="{89C4D6F9-3A8B-40CC-8AA6-0A74A0C3D5A3}" srcOrd="1" destOrd="0" parTransId="{9EB3B8E8-C92C-4313-8DF8-C83C37516EA3}" sibTransId="{FD0318BF-4412-46B2-B362-342A2803058D}"/>
    <dgm:cxn modelId="{B4503C8B-8B53-4440-AD37-3C6839B438BE}" type="presOf" srcId="{89C4D6F9-3A8B-40CC-8AA6-0A74A0C3D5A3}" destId="{6F2E323F-DB60-4B45-994C-5E23CB488798}" srcOrd="0" destOrd="0" presId="urn:microsoft.com/office/officeart/2005/8/layout/orgChart1"/>
    <dgm:cxn modelId="{16D57AC1-E602-415A-9310-13E19FAB5C1A}" type="presOf" srcId="{9EB3B8E8-C92C-4313-8DF8-C83C37516EA3}" destId="{E07766C9-E1E5-48DD-AF19-FC9EC94636B6}" srcOrd="0" destOrd="0" presId="urn:microsoft.com/office/officeart/2005/8/layout/orgChart1"/>
    <dgm:cxn modelId="{6EC5EBB9-5144-439E-9A25-D9A3BEF454A0}" type="presOf" srcId="{DA26AD62-B58A-4FFF-8783-FE3A824E124C}" destId="{5BEF9B0B-241C-47F9-9555-4B951B1E870B}" srcOrd="0" destOrd="0" presId="urn:microsoft.com/office/officeart/2005/8/layout/orgChart1"/>
    <dgm:cxn modelId="{90D94A8F-998B-46AA-B9DC-5DDC849E6604}" type="presOf" srcId="{8689E0AF-8655-4B85-A2CA-25E1D2500934}" destId="{EF99162A-C36E-4891-AA05-C6F768A7F418}" srcOrd="0" destOrd="0" presId="urn:microsoft.com/office/officeart/2005/8/layout/orgChart1"/>
    <dgm:cxn modelId="{1265F092-1F10-4931-BD2A-F557A3037752}" type="presOf" srcId="{3E781156-1F47-49CB-86E7-344B40986DF8}" destId="{4810D858-F4D1-4ECF-9CB0-AE547A8F2C77}" srcOrd="0" destOrd="0" presId="urn:microsoft.com/office/officeart/2005/8/layout/orgChart1"/>
    <dgm:cxn modelId="{D62B7F9D-86A2-4C36-A8C9-2B0AD5BA39F7}" type="presOf" srcId="{F67ED76D-CD63-497E-916A-DFFA98BDAF60}" destId="{A40889F2-54F9-4F96-B102-44E02556C5F4}" srcOrd="0" destOrd="0" presId="urn:microsoft.com/office/officeart/2005/8/layout/orgChart1"/>
    <dgm:cxn modelId="{2F2997B6-6072-4F30-B0EC-D8648B749358}" type="presOf" srcId="{1EF0D924-7193-4CEE-9554-5DF742C8EF72}" destId="{C0128C41-AFC5-4BF3-8F47-1122367F9D7A}" srcOrd="1" destOrd="0" presId="urn:microsoft.com/office/officeart/2005/8/layout/orgChart1"/>
    <dgm:cxn modelId="{C528F960-24E6-427D-920B-A0BB07B00436}" type="presOf" srcId="{AF3C6D05-3A71-4294-B935-A9211B2653DB}" destId="{492E029C-BF74-4CE3-94AF-F52019876EF2}" srcOrd="0" destOrd="0" presId="urn:microsoft.com/office/officeart/2005/8/layout/orgChart1"/>
    <dgm:cxn modelId="{9FD68F5C-F63C-458A-A002-F8DEFB0B2F25}" type="presOf" srcId="{4664FD4C-A817-4DF7-8D3E-7A6E2A741E33}" destId="{4EB140A2-29C5-48D5-8336-3759F635FC78}" srcOrd="0" destOrd="0" presId="urn:microsoft.com/office/officeart/2005/8/layout/orgChart1"/>
    <dgm:cxn modelId="{97EDB09E-EE27-449E-ACF4-713D6243E507}" type="presOf" srcId="{F4074D78-AD0B-49D7-B294-B7884020D447}" destId="{7F08D0F4-2E9C-41C5-8706-9718AA2CE6BF}" srcOrd="0" destOrd="0" presId="urn:microsoft.com/office/officeart/2005/8/layout/orgChart1"/>
    <dgm:cxn modelId="{924244C3-AC40-42BD-A9D2-0EEEEA51EFEF}" type="presOf" srcId="{1EF0D924-7193-4CEE-9554-5DF742C8EF72}" destId="{38DCE542-F4DC-4C39-9B62-6C2FBFF4739D}" srcOrd="0" destOrd="0" presId="urn:microsoft.com/office/officeart/2005/8/layout/orgChart1"/>
    <dgm:cxn modelId="{878D664D-F349-454B-B2C9-B33606C6FF7E}" type="presOf" srcId="{BCA9059E-CAD2-4238-875D-9B7C05AA2DAF}" destId="{5BD70C28-8FC3-4B32-BAC5-16E1D389077E}" srcOrd="0" destOrd="0" presId="urn:microsoft.com/office/officeart/2005/8/layout/orgChart1"/>
    <dgm:cxn modelId="{452CC33A-49DA-4662-B1C0-97ED62679D7C}" srcId="{69554246-2E0C-4AB0-AD12-DFA66D201E61}" destId="{B91DAC20-7735-47F4-98F0-D94B04DF7A45}" srcOrd="0" destOrd="0" parTransId="{C48F966E-A2CC-45CD-899A-B5983F84A61A}" sibTransId="{2E8E1ED6-21B1-426C-89BC-90F4C199B7A6}"/>
    <dgm:cxn modelId="{DF96FC50-6DEA-453A-BDA3-C8205EF0D0BF}" srcId="{0C3BD94F-28BE-458B-B58F-CDFCC0E4472E}" destId="{969158C5-71C5-4D3E-BBE2-1906A6F936E8}" srcOrd="0" destOrd="0" parTransId="{84D738A5-457A-4129-8940-6C66F9075948}" sibTransId="{17AE2492-422A-4937-9F6D-0CF78BBEBD88}"/>
    <dgm:cxn modelId="{FBDD0621-82A8-43A1-B088-F4D53910587A}" type="presOf" srcId="{C48F966E-A2CC-45CD-899A-B5983F84A61A}" destId="{0F20F77C-2C0E-47B1-84D7-CFDB65245643}" srcOrd="0" destOrd="0" presId="urn:microsoft.com/office/officeart/2005/8/layout/orgChart1"/>
    <dgm:cxn modelId="{8F7F14B4-5079-4E27-B18D-77A136418C74}" srcId="{69554246-2E0C-4AB0-AD12-DFA66D201E61}" destId="{1EF0D924-7193-4CEE-9554-5DF742C8EF72}" srcOrd="1" destOrd="0" parTransId="{4F3E29FC-42EB-44A8-B982-FDB12896DCD8}" sibTransId="{BB9A1772-81FF-434E-AA63-D5A4C9972861}"/>
    <dgm:cxn modelId="{CDD93727-49FE-4083-AB87-1F55977DA93F}" type="presOf" srcId="{8689E0AF-8655-4B85-A2CA-25E1D2500934}" destId="{CE01D651-75C7-4E1D-8999-FB04E1702C1D}" srcOrd="1" destOrd="0" presId="urn:microsoft.com/office/officeart/2005/8/layout/orgChart1"/>
    <dgm:cxn modelId="{9943940E-2AD1-4EC4-A78C-7997D03941DE}" type="presOf" srcId="{4F3E29FC-42EB-44A8-B982-FDB12896DCD8}" destId="{B254C022-B640-49AB-AF40-45C4064E93D8}" srcOrd="0" destOrd="0" presId="urn:microsoft.com/office/officeart/2005/8/layout/orgChart1"/>
    <dgm:cxn modelId="{219ABF9B-DFE6-4137-96F6-9141A172EBF1}" type="presOf" srcId="{B91DAC20-7735-47F4-98F0-D94B04DF7A45}" destId="{DE392927-BDA1-4EB5-A50F-492586BFCE61}" srcOrd="0" destOrd="0" presId="urn:microsoft.com/office/officeart/2005/8/layout/orgChart1"/>
    <dgm:cxn modelId="{0FC7615D-EB9E-4F11-9DCF-A6A8B7909914}" type="presOf" srcId="{1A8756A7-C89D-411E-BA5C-D831091E4792}" destId="{FD631064-3FE3-4B01-831F-65E99CD376B4}" srcOrd="0" destOrd="0" presId="urn:microsoft.com/office/officeart/2005/8/layout/orgChart1"/>
    <dgm:cxn modelId="{448FFB8F-F037-4C69-A080-D5CF6879A6F6}" srcId="{969158C5-71C5-4D3E-BBE2-1906A6F936E8}" destId="{69554246-2E0C-4AB0-AD12-DFA66D201E61}" srcOrd="1" destOrd="0" parTransId="{3E781156-1F47-49CB-86E7-344B40986DF8}" sibTransId="{0626D5C1-0049-414E-AF70-5B9D84FBAF06}"/>
    <dgm:cxn modelId="{B1A15869-9DEB-48C1-B740-27693CB070C4}" srcId="{969158C5-71C5-4D3E-BBE2-1906A6F936E8}" destId="{8689E0AF-8655-4B85-A2CA-25E1D2500934}" srcOrd="0" destOrd="0" parTransId="{CBFEBDA6-C70C-475F-99E6-51DF8E1383EB}" sibTransId="{E2C19EA0-5F48-4A2B-B3F5-ABA8D26903C0}"/>
    <dgm:cxn modelId="{03E86912-8DAD-47DE-850E-C6700C1855F8}" type="presOf" srcId="{89C4D6F9-3A8B-40CC-8AA6-0A74A0C3D5A3}" destId="{6A441A5B-F0D5-40A5-90E8-EE792B716C9C}" srcOrd="1" destOrd="0" presId="urn:microsoft.com/office/officeart/2005/8/layout/orgChart1"/>
    <dgm:cxn modelId="{B33B4067-0A4C-4578-AD92-8E47D6EB9404}" type="presOf" srcId="{DA26AD62-B58A-4FFF-8783-FE3A824E124C}" destId="{CA695C12-03CE-492D-8A92-EAA7B5392CC3}" srcOrd="1" destOrd="0" presId="urn:microsoft.com/office/officeart/2005/8/layout/orgChart1"/>
    <dgm:cxn modelId="{D04CBC33-C2AC-4DBB-B879-3D0A8C2822F5}" type="presOf" srcId="{69554246-2E0C-4AB0-AD12-DFA66D201E61}" destId="{7E306F0D-4A5A-46E5-BA1D-30B069D17974}" srcOrd="0" destOrd="0" presId="urn:microsoft.com/office/officeart/2005/8/layout/orgChart1"/>
    <dgm:cxn modelId="{084FA2EB-2E1A-45A5-808A-65F118267261}" type="presOf" srcId="{B91DAC20-7735-47F4-98F0-D94B04DF7A45}" destId="{3B7E990F-33FD-4D56-AD12-820F5DCEE87B}" srcOrd="1" destOrd="0" presId="urn:microsoft.com/office/officeart/2005/8/layout/orgChart1"/>
    <dgm:cxn modelId="{3950B115-B2F1-4C52-93A6-7577E1C96617}" type="presOf" srcId="{969158C5-71C5-4D3E-BBE2-1906A6F936E8}" destId="{24AFDA0F-3C1F-4F6C-9411-C4A7FB7DB370}" srcOrd="0" destOrd="0" presId="urn:microsoft.com/office/officeart/2005/8/layout/orgChart1"/>
    <dgm:cxn modelId="{017E40A0-2A05-4021-9974-D509F237C2E0}" type="presOf" srcId="{AF3C6D05-3A71-4294-B935-A9211B2653DB}" destId="{B20E1F55-02D1-4DCD-B1F2-6511C07F5C96}" srcOrd="1" destOrd="0" presId="urn:microsoft.com/office/officeart/2005/8/layout/orgChart1"/>
    <dgm:cxn modelId="{7C2F52A9-BAED-4AE4-84F0-6BEA561E5311}" type="presOf" srcId="{69554246-2E0C-4AB0-AD12-DFA66D201E61}" destId="{3E4FB89B-480D-45EC-9CB2-0F967B8DC1AC}" srcOrd="1" destOrd="0" presId="urn:microsoft.com/office/officeart/2005/8/layout/orgChart1"/>
    <dgm:cxn modelId="{F6B42552-CDBA-4822-8F31-20706759E627}" type="presOf" srcId="{BCA9059E-CAD2-4238-875D-9B7C05AA2DAF}" destId="{2A1C879B-485C-4ECD-B328-FF742B236DE2}" srcOrd="1" destOrd="0" presId="urn:microsoft.com/office/officeart/2005/8/layout/orgChart1"/>
    <dgm:cxn modelId="{5AE9E023-8B8F-4942-A0FA-5E7503EDD219}" type="presOf" srcId="{969158C5-71C5-4D3E-BBE2-1906A6F936E8}" destId="{FB46FFDF-1F1A-42A4-BDA0-40AC0BCB6FE7}" srcOrd="1" destOrd="0" presId="urn:microsoft.com/office/officeart/2005/8/layout/orgChart1"/>
    <dgm:cxn modelId="{7FAFC400-EBB3-45F3-9F0D-4A8E5510FB17}" type="presOf" srcId="{0C3BD94F-28BE-458B-B58F-CDFCC0E4472E}" destId="{FAD22088-666F-49D5-AE69-9CECD8D89055}" srcOrd="0" destOrd="0" presId="urn:microsoft.com/office/officeart/2005/8/layout/orgChart1"/>
    <dgm:cxn modelId="{9A2261DF-9DF1-43DB-992F-474FC5DA777A}" type="presOf" srcId="{CBFEBDA6-C70C-475F-99E6-51DF8E1383EB}" destId="{898ECDB2-A7C9-42D1-ABCB-7DF206F1290B}" srcOrd="0" destOrd="0" presId="urn:microsoft.com/office/officeart/2005/8/layout/orgChart1"/>
    <dgm:cxn modelId="{3E49D40F-7671-4CD1-A74C-4375EC4D19E2}" type="presOf" srcId="{4373B21E-56E4-420F-A28A-703ACEDB42F3}" destId="{650C492C-C22D-44D9-889A-D23238F7C76D}" srcOrd="0" destOrd="0" presId="urn:microsoft.com/office/officeart/2005/8/layout/orgChart1"/>
    <dgm:cxn modelId="{FA733AB6-F48E-4AE4-A28E-58EABFFAF917}" type="presParOf" srcId="{FAD22088-666F-49D5-AE69-9CECD8D89055}" destId="{9B3D0221-B2F0-44CC-B949-2CF6210795E8}" srcOrd="0" destOrd="0" presId="urn:microsoft.com/office/officeart/2005/8/layout/orgChart1"/>
    <dgm:cxn modelId="{AB13349B-DF9C-48A6-82F1-B0484BDBF164}" type="presParOf" srcId="{9B3D0221-B2F0-44CC-B949-2CF6210795E8}" destId="{8DFA9E7D-CC53-4C28-A791-A35E4A839CBF}" srcOrd="0" destOrd="0" presId="urn:microsoft.com/office/officeart/2005/8/layout/orgChart1"/>
    <dgm:cxn modelId="{DEE2DE14-888F-41FD-B965-19463152F6BB}" type="presParOf" srcId="{8DFA9E7D-CC53-4C28-A791-A35E4A839CBF}" destId="{24AFDA0F-3C1F-4F6C-9411-C4A7FB7DB370}" srcOrd="0" destOrd="0" presId="urn:microsoft.com/office/officeart/2005/8/layout/orgChart1"/>
    <dgm:cxn modelId="{00E183EC-FB76-4B11-9589-1166A7545666}" type="presParOf" srcId="{8DFA9E7D-CC53-4C28-A791-A35E4A839CBF}" destId="{FB46FFDF-1F1A-42A4-BDA0-40AC0BCB6FE7}" srcOrd="1" destOrd="0" presId="urn:microsoft.com/office/officeart/2005/8/layout/orgChart1"/>
    <dgm:cxn modelId="{7FA1DE2B-1882-446E-9D56-C4B0218BC794}" type="presParOf" srcId="{9B3D0221-B2F0-44CC-B949-2CF6210795E8}" destId="{A83D2B48-7D76-4599-8D4E-363960F3AF23}" srcOrd="1" destOrd="0" presId="urn:microsoft.com/office/officeart/2005/8/layout/orgChart1"/>
    <dgm:cxn modelId="{CF176154-9027-41E6-A9D4-5BFFF01E0F41}" type="presParOf" srcId="{A83D2B48-7D76-4599-8D4E-363960F3AF23}" destId="{898ECDB2-A7C9-42D1-ABCB-7DF206F1290B}" srcOrd="0" destOrd="0" presId="urn:microsoft.com/office/officeart/2005/8/layout/orgChart1"/>
    <dgm:cxn modelId="{F936BDA4-AF69-4A68-A233-4B5AF963977C}" type="presParOf" srcId="{A83D2B48-7D76-4599-8D4E-363960F3AF23}" destId="{EB0C98D6-CCC6-49EA-95DC-44B1141A5263}" srcOrd="1" destOrd="0" presId="urn:microsoft.com/office/officeart/2005/8/layout/orgChart1"/>
    <dgm:cxn modelId="{9011F1EA-333A-43A1-87DE-2AE2CCC6EB8F}" type="presParOf" srcId="{EB0C98D6-CCC6-49EA-95DC-44B1141A5263}" destId="{75AE27FE-C172-4F51-923E-54B6D7F2DDA0}" srcOrd="0" destOrd="0" presId="urn:microsoft.com/office/officeart/2005/8/layout/orgChart1"/>
    <dgm:cxn modelId="{D59A3FE3-2D91-4E50-9A7D-C82A7085CCBE}" type="presParOf" srcId="{75AE27FE-C172-4F51-923E-54B6D7F2DDA0}" destId="{EF99162A-C36E-4891-AA05-C6F768A7F418}" srcOrd="0" destOrd="0" presId="urn:microsoft.com/office/officeart/2005/8/layout/orgChart1"/>
    <dgm:cxn modelId="{C9DF20B0-C96D-4E4E-8657-25C3A8E7D8F0}" type="presParOf" srcId="{75AE27FE-C172-4F51-923E-54B6D7F2DDA0}" destId="{CE01D651-75C7-4E1D-8999-FB04E1702C1D}" srcOrd="1" destOrd="0" presId="urn:microsoft.com/office/officeart/2005/8/layout/orgChart1"/>
    <dgm:cxn modelId="{9A10A982-C96D-4C8F-BE10-07D3F38B0F26}" type="presParOf" srcId="{EB0C98D6-CCC6-49EA-95DC-44B1141A5263}" destId="{D0DFE9F5-BF18-418B-B881-5F4C049DD5EA}" srcOrd="1" destOrd="0" presId="urn:microsoft.com/office/officeart/2005/8/layout/orgChart1"/>
    <dgm:cxn modelId="{D2DE743A-53AE-4C27-A7EB-33D1EA604D63}" type="presParOf" srcId="{D0DFE9F5-BF18-418B-B881-5F4C049DD5EA}" destId="{4EB140A2-29C5-48D5-8336-3759F635FC78}" srcOrd="0" destOrd="0" presId="urn:microsoft.com/office/officeart/2005/8/layout/orgChart1"/>
    <dgm:cxn modelId="{C2300D8B-72CD-45D7-8259-A2F066F4EA57}" type="presParOf" srcId="{D0DFE9F5-BF18-418B-B881-5F4C049DD5EA}" destId="{4D121A6F-2F91-49CF-89B5-009F77819EB0}" srcOrd="1" destOrd="0" presId="urn:microsoft.com/office/officeart/2005/8/layout/orgChart1"/>
    <dgm:cxn modelId="{DC755046-90FB-4466-801B-122D51BD0093}" type="presParOf" srcId="{4D121A6F-2F91-49CF-89B5-009F77819EB0}" destId="{D06B1F89-FD63-437A-B7D9-D5CD9B9C93F0}" srcOrd="0" destOrd="0" presId="urn:microsoft.com/office/officeart/2005/8/layout/orgChart1"/>
    <dgm:cxn modelId="{85A5E828-7B89-477C-AB2A-1C7F8101ED61}" type="presParOf" srcId="{D06B1F89-FD63-437A-B7D9-D5CD9B9C93F0}" destId="{5BD70C28-8FC3-4B32-BAC5-16E1D389077E}" srcOrd="0" destOrd="0" presId="urn:microsoft.com/office/officeart/2005/8/layout/orgChart1"/>
    <dgm:cxn modelId="{A74F6179-1EDB-4185-BA26-16C380CD8FB0}" type="presParOf" srcId="{D06B1F89-FD63-437A-B7D9-D5CD9B9C93F0}" destId="{2A1C879B-485C-4ECD-B328-FF742B236DE2}" srcOrd="1" destOrd="0" presId="urn:microsoft.com/office/officeart/2005/8/layout/orgChart1"/>
    <dgm:cxn modelId="{CFB3BD56-4F94-4DA0-992A-D3EF04426A62}" type="presParOf" srcId="{4D121A6F-2F91-49CF-89B5-009F77819EB0}" destId="{272B2DDF-13EE-4FF6-BE08-C232B35EA28C}" srcOrd="1" destOrd="0" presId="urn:microsoft.com/office/officeart/2005/8/layout/orgChart1"/>
    <dgm:cxn modelId="{A78B803F-4DCC-4EE7-90FA-945EA1725057}" type="presParOf" srcId="{4D121A6F-2F91-49CF-89B5-009F77819EB0}" destId="{43CE307A-1315-4390-B08F-DF059B58414F}" srcOrd="2" destOrd="0" presId="urn:microsoft.com/office/officeart/2005/8/layout/orgChart1"/>
    <dgm:cxn modelId="{A7A81F7C-56B8-45EB-BB8A-5D947B6D565E}" type="presParOf" srcId="{D0DFE9F5-BF18-418B-B881-5F4C049DD5EA}" destId="{E07766C9-E1E5-48DD-AF19-FC9EC94636B6}" srcOrd="2" destOrd="0" presId="urn:microsoft.com/office/officeart/2005/8/layout/orgChart1"/>
    <dgm:cxn modelId="{0BA171AA-2169-4F0E-9D37-92075EACB735}" type="presParOf" srcId="{D0DFE9F5-BF18-418B-B881-5F4C049DD5EA}" destId="{FF6B7C56-8656-43FF-A162-2F27F779C2CD}" srcOrd="3" destOrd="0" presId="urn:microsoft.com/office/officeart/2005/8/layout/orgChart1"/>
    <dgm:cxn modelId="{0D6882B2-EAE8-4C1E-BEE3-9D95C8D126BC}" type="presParOf" srcId="{FF6B7C56-8656-43FF-A162-2F27F779C2CD}" destId="{A3DC2314-44EB-4A92-B9FC-D3A9830BD164}" srcOrd="0" destOrd="0" presId="urn:microsoft.com/office/officeart/2005/8/layout/orgChart1"/>
    <dgm:cxn modelId="{EA02476A-FD58-4BA8-8209-74373A44C171}" type="presParOf" srcId="{A3DC2314-44EB-4A92-B9FC-D3A9830BD164}" destId="{6F2E323F-DB60-4B45-994C-5E23CB488798}" srcOrd="0" destOrd="0" presId="urn:microsoft.com/office/officeart/2005/8/layout/orgChart1"/>
    <dgm:cxn modelId="{3DE07C73-8995-4E30-8259-6003A4648BE3}" type="presParOf" srcId="{A3DC2314-44EB-4A92-B9FC-D3A9830BD164}" destId="{6A441A5B-F0D5-40A5-90E8-EE792B716C9C}" srcOrd="1" destOrd="0" presId="urn:microsoft.com/office/officeart/2005/8/layout/orgChart1"/>
    <dgm:cxn modelId="{F6FF73E6-7558-43C3-9E33-30EB6C4A1FC8}" type="presParOf" srcId="{FF6B7C56-8656-43FF-A162-2F27F779C2CD}" destId="{85A0B7B7-EDC1-4D8A-B521-E61FEDB74E9B}" srcOrd="1" destOrd="0" presId="urn:microsoft.com/office/officeart/2005/8/layout/orgChart1"/>
    <dgm:cxn modelId="{E7BB5B94-1A81-4EEA-A1B7-A230E9B131BA}" type="presParOf" srcId="{FF6B7C56-8656-43FF-A162-2F27F779C2CD}" destId="{A2885BA1-13FE-491C-BDE0-34A6FE81BA7F}" srcOrd="2" destOrd="0" presId="urn:microsoft.com/office/officeart/2005/8/layout/orgChart1"/>
    <dgm:cxn modelId="{AAF428AD-8DA9-4DB8-8CF9-8F4B994D5573}" type="presParOf" srcId="{EB0C98D6-CCC6-49EA-95DC-44B1141A5263}" destId="{777A6573-E1D4-4A01-B152-3BB3CDEF3A2E}" srcOrd="2" destOrd="0" presId="urn:microsoft.com/office/officeart/2005/8/layout/orgChart1"/>
    <dgm:cxn modelId="{47274E03-F94B-4E81-A71E-639F80EBDC16}" type="presParOf" srcId="{A83D2B48-7D76-4599-8D4E-363960F3AF23}" destId="{4810D858-F4D1-4ECF-9CB0-AE547A8F2C77}" srcOrd="2" destOrd="0" presId="urn:microsoft.com/office/officeart/2005/8/layout/orgChart1"/>
    <dgm:cxn modelId="{3580F301-F27A-4AAF-B1BC-1D6BC7968E6F}" type="presParOf" srcId="{A83D2B48-7D76-4599-8D4E-363960F3AF23}" destId="{7FC46430-70F9-4206-A804-605FFC5AE240}" srcOrd="3" destOrd="0" presId="urn:microsoft.com/office/officeart/2005/8/layout/orgChart1"/>
    <dgm:cxn modelId="{C86A8D61-44AA-40EC-8787-0D915B16BDC1}" type="presParOf" srcId="{7FC46430-70F9-4206-A804-605FFC5AE240}" destId="{16AF6EEE-2DE9-46A7-9B04-5F8A01C46016}" srcOrd="0" destOrd="0" presId="urn:microsoft.com/office/officeart/2005/8/layout/orgChart1"/>
    <dgm:cxn modelId="{5F71A634-8A1B-448D-BFD0-257DC265AE6D}" type="presParOf" srcId="{16AF6EEE-2DE9-46A7-9B04-5F8A01C46016}" destId="{7E306F0D-4A5A-46E5-BA1D-30B069D17974}" srcOrd="0" destOrd="0" presId="urn:microsoft.com/office/officeart/2005/8/layout/orgChart1"/>
    <dgm:cxn modelId="{0C72FAA2-3829-46B1-90C0-41A7D3E202C2}" type="presParOf" srcId="{16AF6EEE-2DE9-46A7-9B04-5F8A01C46016}" destId="{3E4FB89B-480D-45EC-9CB2-0F967B8DC1AC}" srcOrd="1" destOrd="0" presId="urn:microsoft.com/office/officeart/2005/8/layout/orgChart1"/>
    <dgm:cxn modelId="{FCDA3104-CC4B-4309-8D7C-55F8E52F6EF9}" type="presParOf" srcId="{7FC46430-70F9-4206-A804-605FFC5AE240}" destId="{C4066181-2563-460D-B2EE-58615383F85D}" srcOrd="1" destOrd="0" presId="urn:microsoft.com/office/officeart/2005/8/layout/orgChart1"/>
    <dgm:cxn modelId="{2908C117-6F0F-4153-B95A-0292EBEF1533}" type="presParOf" srcId="{C4066181-2563-460D-B2EE-58615383F85D}" destId="{0F20F77C-2C0E-47B1-84D7-CFDB65245643}" srcOrd="0" destOrd="0" presId="urn:microsoft.com/office/officeart/2005/8/layout/orgChart1"/>
    <dgm:cxn modelId="{0196C4FD-660E-4FCA-AD60-F25F4160E834}" type="presParOf" srcId="{C4066181-2563-460D-B2EE-58615383F85D}" destId="{545E679E-0DA8-4AAA-8541-7A55F4450EB5}" srcOrd="1" destOrd="0" presId="urn:microsoft.com/office/officeart/2005/8/layout/orgChart1"/>
    <dgm:cxn modelId="{C3C70E2A-7182-4360-BF7D-36F2E9D0C3B4}" type="presParOf" srcId="{545E679E-0DA8-4AAA-8541-7A55F4450EB5}" destId="{828D9ECD-8440-4356-9CF5-5BE6944D72F9}" srcOrd="0" destOrd="0" presId="urn:microsoft.com/office/officeart/2005/8/layout/orgChart1"/>
    <dgm:cxn modelId="{64C6B9AC-05FF-432C-89C0-A2C2BCD0BD7E}" type="presParOf" srcId="{828D9ECD-8440-4356-9CF5-5BE6944D72F9}" destId="{DE392927-BDA1-4EB5-A50F-492586BFCE61}" srcOrd="0" destOrd="0" presId="urn:microsoft.com/office/officeart/2005/8/layout/orgChart1"/>
    <dgm:cxn modelId="{4C0F21FD-8055-4BD9-A783-C7EFB8B406B2}" type="presParOf" srcId="{828D9ECD-8440-4356-9CF5-5BE6944D72F9}" destId="{3B7E990F-33FD-4D56-AD12-820F5DCEE87B}" srcOrd="1" destOrd="0" presId="urn:microsoft.com/office/officeart/2005/8/layout/orgChart1"/>
    <dgm:cxn modelId="{DF4F62C8-FC39-4629-AE1F-BB6F2730349C}" type="presParOf" srcId="{545E679E-0DA8-4AAA-8541-7A55F4450EB5}" destId="{8A5B7A5B-225E-437D-9CCF-095D39DB0E0F}" srcOrd="1" destOrd="0" presId="urn:microsoft.com/office/officeart/2005/8/layout/orgChart1"/>
    <dgm:cxn modelId="{958B995C-3AAA-4BF5-83D2-678F7B3FD948}" type="presParOf" srcId="{545E679E-0DA8-4AAA-8541-7A55F4450EB5}" destId="{B99BF476-1413-4EDF-9864-84FF70977C43}" srcOrd="2" destOrd="0" presId="urn:microsoft.com/office/officeart/2005/8/layout/orgChart1"/>
    <dgm:cxn modelId="{CB6D12DA-5F36-4A50-B92F-57B5412508C1}" type="presParOf" srcId="{C4066181-2563-460D-B2EE-58615383F85D}" destId="{B254C022-B640-49AB-AF40-45C4064E93D8}" srcOrd="2" destOrd="0" presId="urn:microsoft.com/office/officeart/2005/8/layout/orgChart1"/>
    <dgm:cxn modelId="{E7E99B4D-08E2-4E92-A5BC-90491BFC5707}" type="presParOf" srcId="{C4066181-2563-460D-B2EE-58615383F85D}" destId="{30CF704F-C19B-4D7D-B3A0-BA7DDEC0197F}" srcOrd="3" destOrd="0" presId="urn:microsoft.com/office/officeart/2005/8/layout/orgChart1"/>
    <dgm:cxn modelId="{3B6F3894-91A2-41F7-A5F3-2CBD6D6159F4}" type="presParOf" srcId="{30CF704F-C19B-4D7D-B3A0-BA7DDEC0197F}" destId="{90FEC7F7-2C13-4C4A-9173-9737E9F994F9}" srcOrd="0" destOrd="0" presId="urn:microsoft.com/office/officeart/2005/8/layout/orgChart1"/>
    <dgm:cxn modelId="{13399123-298D-446C-B35B-606C29F4646A}" type="presParOf" srcId="{90FEC7F7-2C13-4C4A-9173-9737E9F994F9}" destId="{38DCE542-F4DC-4C39-9B62-6C2FBFF4739D}" srcOrd="0" destOrd="0" presId="urn:microsoft.com/office/officeart/2005/8/layout/orgChart1"/>
    <dgm:cxn modelId="{2EDA1FF0-8AB6-4619-96F3-FC9836CCFB54}" type="presParOf" srcId="{90FEC7F7-2C13-4C4A-9173-9737E9F994F9}" destId="{C0128C41-AFC5-4BF3-8F47-1122367F9D7A}" srcOrd="1" destOrd="0" presId="urn:microsoft.com/office/officeart/2005/8/layout/orgChart1"/>
    <dgm:cxn modelId="{8063E154-2E5D-47E0-8EB1-034BEAEF9A90}" type="presParOf" srcId="{30CF704F-C19B-4D7D-B3A0-BA7DDEC0197F}" destId="{4E1D6A5E-C3DD-456E-A225-D43D8A4FC380}" srcOrd="1" destOrd="0" presId="urn:microsoft.com/office/officeart/2005/8/layout/orgChart1"/>
    <dgm:cxn modelId="{51C256EB-4A45-498E-8099-6DACB7DEAB21}" type="presParOf" srcId="{30CF704F-C19B-4D7D-B3A0-BA7DDEC0197F}" destId="{B74B88F4-1547-4AED-92A9-52CBD2A233DA}" srcOrd="2" destOrd="0" presId="urn:microsoft.com/office/officeart/2005/8/layout/orgChart1"/>
    <dgm:cxn modelId="{52699411-CC33-4ABB-B063-F46A7D829604}" type="presParOf" srcId="{C4066181-2563-460D-B2EE-58615383F85D}" destId="{A40889F2-54F9-4F96-B102-44E02556C5F4}" srcOrd="4" destOrd="0" presId="urn:microsoft.com/office/officeart/2005/8/layout/orgChart1"/>
    <dgm:cxn modelId="{48DB8581-06A6-447D-94DD-96567A4FAC8E}" type="presParOf" srcId="{C4066181-2563-460D-B2EE-58615383F85D}" destId="{AAFD5533-81F2-406B-834E-BD58541F2DD0}" srcOrd="5" destOrd="0" presId="urn:microsoft.com/office/officeart/2005/8/layout/orgChart1"/>
    <dgm:cxn modelId="{E249D8FF-1C2E-43E0-AA3E-1F9926B5FDC0}" type="presParOf" srcId="{AAFD5533-81F2-406B-834E-BD58541F2DD0}" destId="{4049C688-6142-487C-8658-C670B2FFE696}" srcOrd="0" destOrd="0" presId="urn:microsoft.com/office/officeart/2005/8/layout/orgChart1"/>
    <dgm:cxn modelId="{EEC33031-69B2-4561-8556-239B06AEA9D7}" type="presParOf" srcId="{4049C688-6142-487C-8658-C670B2FFE696}" destId="{492E029C-BF74-4CE3-94AF-F52019876EF2}" srcOrd="0" destOrd="0" presId="urn:microsoft.com/office/officeart/2005/8/layout/orgChart1"/>
    <dgm:cxn modelId="{97BA98EC-97E9-4952-B2FA-6A8F1F78F0F6}" type="presParOf" srcId="{4049C688-6142-487C-8658-C670B2FFE696}" destId="{B20E1F55-02D1-4DCD-B1F2-6511C07F5C96}" srcOrd="1" destOrd="0" presId="urn:microsoft.com/office/officeart/2005/8/layout/orgChart1"/>
    <dgm:cxn modelId="{BCD5654D-5E7E-465B-9651-A88BFDB28C9C}" type="presParOf" srcId="{AAFD5533-81F2-406B-834E-BD58541F2DD0}" destId="{506D8C2B-BA06-428F-80D6-64C438FF30B3}" srcOrd="1" destOrd="0" presId="urn:microsoft.com/office/officeart/2005/8/layout/orgChart1"/>
    <dgm:cxn modelId="{27E4454E-7A78-430D-954F-0EE5453F8780}" type="presParOf" srcId="{AAFD5533-81F2-406B-834E-BD58541F2DD0}" destId="{392D05EE-65B0-4B92-806C-342C3EFFE494}" srcOrd="2" destOrd="0" presId="urn:microsoft.com/office/officeart/2005/8/layout/orgChart1"/>
    <dgm:cxn modelId="{3D5A7278-1E8E-4D4F-8A88-5271A7F80349}" type="presParOf" srcId="{C4066181-2563-460D-B2EE-58615383F85D}" destId="{650C492C-C22D-44D9-889A-D23238F7C76D}" srcOrd="6" destOrd="0" presId="urn:microsoft.com/office/officeart/2005/8/layout/orgChart1"/>
    <dgm:cxn modelId="{53C8B062-2897-4E54-9503-85DD59A3B24F}" type="presParOf" srcId="{C4066181-2563-460D-B2EE-58615383F85D}" destId="{19F4757C-17C5-4CFB-B26C-3B204DA3BCC7}" srcOrd="7" destOrd="0" presId="urn:microsoft.com/office/officeart/2005/8/layout/orgChart1"/>
    <dgm:cxn modelId="{E36D5E10-EE99-4A8A-82E8-1DB65CD730F2}" type="presParOf" srcId="{19F4757C-17C5-4CFB-B26C-3B204DA3BCC7}" destId="{5813FA33-6AF7-476D-A790-1DF5C57584DB}" srcOrd="0" destOrd="0" presId="urn:microsoft.com/office/officeart/2005/8/layout/orgChart1"/>
    <dgm:cxn modelId="{42DD5264-44B5-4AFA-8A12-142873F26CCC}" type="presParOf" srcId="{5813FA33-6AF7-476D-A790-1DF5C57584DB}" destId="{5BEF9B0B-241C-47F9-9555-4B951B1E870B}" srcOrd="0" destOrd="0" presId="urn:microsoft.com/office/officeart/2005/8/layout/orgChart1"/>
    <dgm:cxn modelId="{C92A9535-B0C4-46C9-BE55-71AB0E482D60}" type="presParOf" srcId="{5813FA33-6AF7-476D-A790-1DF5C57584DB}" destId="{CA695C12-03CE-492D-8A92-EAA7B5392CC3}" srcOrd="1" destOrd="0" presId="urn:microsoft.com/office/officeart/2005/8/layout/orgChart1"/>
    <dgm:cxn modelId="{AB1EFBEA-7D8A-4C4B-A3CB-811D0AEE213F}" type="presParOf" srcId="{19F4757C-17C5-4CFB-B26C-3B204DA3BCC7}" destId="{DF97FA99-0B35-45BE-8D81-A69AB992CF16}" srcOrd="1" destOrd="0" presId="urn:microsoft.com/office/officeart/2005/8/layout/orgChart1"/>
    <dgm:cxn modelId="{DF62FA36-788A-404E-814F-2287DB042879}" type="presParOf" srcId="{19F4757C-17C5-4CFB-B26C-3B204DA3BCC7}" destId="{5E1AB0F9-453B-44EC-A2A3-FC3E58983900}" srcOrd="2" destOrd="0" presId="urn:microsoft.com/office/officeart/2005/8/layout/orgChart1"/>
    <dgm:cxn modelId="{A0F40B1C-4A98-423B-9599-398BB05076B3}" type="presParOf" srcId="{C4066181-2563-460D-B2EE-58615383F85D}" destId="{FD631064-3FE3-4B01-831F-65E99CD376B4}" srcOrd="8" destOrd="0" presId="urn:microsoft.com/office/officeart/2005/8/layout/orgChart1"/>
    <dgm:cxn modelId="{99AE9E65-E4C7-4B01-ABAD-75DC09EFBA5F}" type="presParOf" srcId="{C4066181-2563-460D-B2EE-58615383F85D}" destId="{46D2E851-1D4E-4796-B123-54668256F1FD}" srcOrd="9" destOrd="0" presId="urn:microsoft.com/office/officeart/2005/8/layout/orgChart1"/>
    <dgm:cxn modelId="{57432E60-FF23-45D9-96E7-A57B63DB3902}" type="presParOf" srcId="{46D2E851-1D4E-4796-B123-54668256F1FD}" destId="{F4697DC6-B549-4831-B985-0E50CF396B0A}" srcOrd="0" destOrd="0" presId="urn:microsoft.com/office/officeart/2005/8/layout/orgChart1"/>
    <dgm:cxn modelId="{8515D051-FC9C-44F1-B285-3E35CBB02B86}" type="presParOf" srcId="{F4697DC6-B549-4831-B985-0E50CF396B0A}" destId="{7F08D0F4-2E9C-41C5-8706-9718AA2CE6BF}" srcOrd="0" destOrd="0" presId="urn:microsoft.com/office/officeart/2005/8/layout/orgChart1"/>
    <dgm:cxn modelId="{2BBC16FF-949E-4CA1-BDF1-2C1CFB9791BB}" type="presParOf" srcId="{F4697DC6-B549-4831-B985-0E50CF396B0A}" destId="{D451EDAA-26F6-4B45-BF5B-8F0F3468F086}" srcOrd="1" destOrd="0" presId="urn:microsoft.com/office/officeart/2005/8/layout/orgChart1"/>
    <dgm:cxn modelId="{C11583EB-EAAE-410F-A465-397AC2648A11}" type="presParOf" srcId="{46D2E851-1D4E-4796-B123-54668256F1FD}" destId="{04754E5C-6DAA-4EF8-87E9-DD8AB09F9727}" srcOrd="1" destOrd="0" presId="urn:microsoft.com/office/officeart/2005/8/layout/orgChart1"/>
    <dgm:cxn modelId="{4041F676-9F93-462A-BBA0-AFA76BC7D95F}" type="presParOf" srcId="{46D2E851-1D4E-4796-B123-54668256F1FD}" destId="{AD967E4C-33A6-435C-BC7F-23E2104C3D2A}" srcOrd="2" destOrd="0" presId="urn:microsoft.com/office/officeart/2005/8/layout/orgChart1"/>
    <dgm:cxn modelId="{E1938095-A847-4CB9-8B98-46384671C2F7}" type="presParOf" srcId="{7FC46430-70F9-4206-A804-605FFC5AE240}" destId="{FCC70BCB-1820-4683-B3DC-58CC4FD98737}" srcOrd="2" destOrd="0" presId="urn:microsoft.com/office/officeart/2005/8/layout/orgChart1"/>
    <dgm:cxn modelId="{B85F52A0-E806-413E-B91D-027554C6FB9F}" type="presParOf" srcId="{9B3D0221-B2F0-44CC-B949-2CF6210795E8}" destId="{82034AC6-81A3-4283-932A-E5346428EBF2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D631064-3FE3-4B01-831F-65E99CD376B4}">
      <dsp:nvSpPr>
        <dsp:cNvPr id="0" name=""/>
        <dsp:cNvSpPr/>
      </dsp:nvSpPr>
      <dsp:spPr>
        <a:xfrm>
          <a:off x="5246303" y="1457419"/>
          <a:ext cx="180616" cy="397357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973571"/>
              </a:lnTo>
              <a:lnTo>
                <a:pt x="180616" y="397357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50C492C-C22D-44D9-889A-D23238F7C76D}">
      <dsp:nvSpPr>
        <dsp:cNvPr id="0" name=""/>
        <dsp:cNvSpPr/>
      </dsp:nvSpPr>
      <dsp:spPr>
        <a:xfrm>
          <a:off x="5246303" y="1457419"/>
          <a:ext cx="180616" cy="311865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118651"/>
              </a:lnTo>
              <a:lnTo>
                <a:pt x="180616" y="311865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40889F2-54F9-4F96-B102-44E02556C5F4}">
      <dsp:nvSpPr>
        <dsp:cNvPr id="0" name=""/>
        <dsp:cNvSpPr/>
      </dsp:nvSpPr>
      <dsp:spPr>
        <a:xfrm>
          <a:off x="5246303" y="1457419"/>
          <a:ext cx="180616" cy="226373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263731"/>
              </a:lnTo>
              <a:lnTo>
                <a:pt x="180616" y="226373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254C022-B640-49AB-AF40-45C4064E93D8}">
      <dsp:nvSpPr>
        <dsp:cNvPr id="0" name=""/>
        <dsp:cNvSpPr/>
      </dsp:nvSpPr>
      <dsp:spPr>
        <a:xfrm>
          <a:off x="5246303" y="1457419"/>
          <a:ext cx="180616" cy="140881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08811"/>
              </a:lnTo>
              <a:lnTo>
                <a:pt x="180616" y="140881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F20F77C-2C0E-47B1-84D7-CFDB65245643}">
      <dsp:nvSpPr>
        <dsp:cNvPr id="0" name=""/>
        <dsp:cNvSpPr/>
      </dsp:nvSpPr>
      <dsp:spPr>
        <a:xfrm>
          <a:off x="5246303" y="1457419"/>
          <a:ext cx="180616" cy="55389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53891"/>
              </a:lnTo>
              <a:lnTo>
                <a:pt x="180616" y="55389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10D858-F4D1-4ECF-9CB0-AE547A8F2C77}">
      <dsp:nvSpPr>
        <dsp:cNvPr id="0" name=""/>
        <dsp:cNvSpPr/>
      </dsp:nvSpPr>
      <dsp:spPr>
        <a:xfrm>
          <a:off x="4785729" y="602499"/>
          <a:ext cx="942218" cy="25286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6431"/>
              </a:lnTo>
              <a:lnTo>
                <a:pt x="942218" y="126431"/>
              </a:lnTo>
              <a:lnTo>
                <a:pt x="942218" y="25286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07766C9-E1E5-48DD-AF19-FC9EC94636B6}">
      <dsp:nvSpPr>
        <dsp:cNvPr id="0" name=""/>
        <dsp:cNvSpPr/>
      </dsp:nvSpPr>
      <dsp:spPr>
        <a:xfrm>
          <a:off x="3843511" y="1457419"/>
          <a:ext cx="728488" cy="25286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6431"/>
              </a:lnTo>
              <a:lnTo>
                <a:pt x="728488" y="126431"/>
              </a:lnTo>
              <a:lnTo>
                <a:pt x="728488" y="25286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EB140A2-29C5-48D5-8336-3759F635FC78}">
      <dsp:nvSpPr>
        <dsp:cNvPr id="0" name=""/>
        <dsp:cNvSpPr/>
      </dsp:nvSpPr>
      <dsp:spPr>
        <a:xfrm>
          <a:off x="3115023" y="1457419"/>
          <a:ext cx="728488" cy="252863"/>
        </a:xfrm>
        <a:custGeom>
          <a:avLst/>
          <a:gdLst/>
          <a:ahLst/>
          <a:cxnLst/>
          <a:rect l="0" t="0" r="0" b="0"/>
          <a:pathLst>
            <a:path>
              <a:moveTo>
                <a:pt x="728488" y="0"/>
              </a:moveTo>
              <a:lnTo>
                <a:pt x="728488" y="126431"/>
              </a:lnTo>
              <a:lnTo>
                <a:pt x="0" y="126431"/>
              </a:lnTo>
              <a:lnTo>
                <a:pt x="0" y="25286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98ECDB2-A7C9-42D1-ABCB-7DF206F1290B}">
      <dsp:nvSpPr>
        <dsp:cNvPr id="0" name=""/>
        <dsp:cNvSpPr/>
      </dsp:nvSpPr>
      <dsp:spPr>
        <a:xfrm>
          <a:off x="3843511" y="602499"/>
          <a:ext cx="942218" cy="252863"/>
        </a:xfrm>
        <a:custGeom>
          <a:avLst/>
          <a:gdLst/>
          <a:ahLst/>
          <a:cxnLst/>
          <a:rect l="0" t="0" r="0" b="0"/>
          <a:pathLst>
            <a:path>
              <a:moveTo>
                <a:pt x="942218" y="0"/>
              </a:moveTo>
              <a:lnTo>
                <a:pt x="942218" y="126431"/>
              </a:lnTo>
              <a:lnTo>
                <a:pt x="0" y="126431"/>
              </a:lnTo>
              <a:lnTo>
                <a:pt x="0" y="25286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4AFDA0F-3C1F-4F6C-9411-C4A7FB7DB370}">
      <dsp:nvSpPr>
        <dsp:cNvPr id="0" name=""/>
        <dsp:cNvSpPr/>
      </dsp:nvSpPr>
      <dsp:spPr>
        <a:xfrm>
          <a:off x="4183673" y="443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линзы</a:t>
          </a:r>
        </a:p>
      </dsp:txBody>
      <dsp:txXfrm>
        <a:off x="4183673" y="443"/>
        <a:ext cx="1204112" cy="602056"/>
      </dsp:txXfrm>
    </dsp:sp>
    <dsp:sp modelId="{EF99162A-C36E-4891-AA05-C6F768A7F418}">
      <dsp:nvSpPr>
        <dsp:cNvPr id="0" name=""/>
        <dsp:cNvSpPr/>
      </dsp:nvSpPr>
      <dsp:spPr>
        <a:xfrm>
          <a:off x="3241455" y="855363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тонкие</a:t>
          </a:r>
        </a:p>
      </dsp:txBody>
      <dsp:txXfrm>
        <a:off x="3241455" y="855363"/>
        <a:ext cx="1204112" cy="602056"/>
      </dsp:txXfrm>
    </dsp:sp>
    <dsp:sp modelId="{5BD70C28-8FC3-4B32-BAC5-16E1D389077E}">
      <dsp:nvSpPr>
        <dsp:cNvPr id="0" name=""/>
        <dsp:cNvSpPr/>
      </dsp:nvSpPr>
      <dsp:spPr>
        <a:xfrm>
          <a:off x="2512967" y="1710282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собирающие</a:t>
          </a:r>
        </a:p>
      </dsp:txBody>
      <dsp:txXfrm>
        <a:off x="2512967" y="1710282"/>
        <a:ext cx="1204112" cy="602056"/>
      </dsp:txXfrm>
    </dsp:sp>
    <dsp:sp modelId="{6F2E323F-DB60-4B45-994C-5E23CB488798}">
      <dsp:nvSpPr>
        <dsp:cNvPr id="0" name=""/>
        <dsp:cNvSpPr/>
      </dsp:nvSpPr>
      <dsp:spPr>
        <a:xfrm>
          <a:off x="3969943" y="1710282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рассеивающие</a:t>
          </a:r>
        </a:p>
      </dsp:txBody>
      <dsp:txXfrm>
        <a:off x="3969943" y="1710282"/>
        <a:ext cx="1204112" cy="602056"/>
      </dsp:txXfrm>
    </dsp:sp>
    <dsp:sp modelId="{7E306F0D-4A5A-46E5-BA1D-30B069D17974}">
      <dsp:nvSpPr>
        <dsp:cNvPr id="0" name=""/>
        <dsp:cNvSpPr/>
      </dsp:nvSpPr>
      <dsp:spPr>
        <a:xfrm>
          <a:off x="5125891" y="855363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толстые</a:t>
          </a:r>
        </a:p>
      </dsp:txBody>
      <dsp:txXfrm>
        <a:off x="5125891" y="855363"/>
        <a:ext cx="1204112" cy="602056"/>
      </dsp:txXfrm>
    </dsp:sp>
    <dsp:sp modelId="{DE392927-BDA1-4EB5-A50F-492586BFCE61}">
      <dsp:nvSpPr>
        <dsp:cNvPr id="0" name=""/>
        <dsp:cNvSpPr/>
      </dsp:nvSpPr>
      <dsp:spPr>
        <a:xfrm>
          <a:off x="5426919" y="1710282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двояковыпуклая</a:t>
          </a:r>
        </a:p>
      </dsp:txBody>
      <dsp:txXfrm>
        <a:off x="5426919" y="1710282"/>
        <a:ext cx="1204112" cy="602056"/>
      </dsp:txXfrm>
    </dsp:sp>
    <dsp:sp modelId="{38DCE542-F4DC-4C39-9B62-6C2FBFF4739D}">
      <dsp:nvSpPr>
        <dsp:cNvPr id="0" name=""/>
        <dsp:cNvSpPr/>
      </dsp:nvSpPr>
      <dsp:spPr>
        <a:xfrm>
          <a:off x="5426919" y="2565202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двояковогнутая</a:t>
          </a:r>
        </a:p>
      </dsp:txBody>
      <dsp:txXfrm>
        <a:off x="5426919" y="2565202"/>
        <a:ext cx="1204112" cy="602056"/>
      </dsp:txXfrm>
    </dsp:sp>
    <dsp:sp modelId="{492E029C-BF74-4CE3-94AF-F52019876EF2}">
      <dsp:nvSpPr>
        <dsp:cNvPr id="0" name=""/>
        <dsp:cNvSpPr/>
      </dsp:nvSpPr>
      <dsp:spPr>
        <a:xfrm>
          <a:off x="5426919" y="3420122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плосковыпуклая</a:t>
          </a:r>
        </a:p>
      </dsp:txBody>
      <dsp:txXfrm>
        <a:off x="5426919" y="3420122"/>
        <a:ext cx="1204112" cy="602056"/>
      </dsp:txXfrm>
    </dsp:sp>
    <dsp:sp modelId="{5BEF9B0B-241C-47F9-9555-4B951B1E870B}">
      <dsp:nvSpPr>
        <dsp:cNvPr id="0" name=""/>
        <dsp:cNvSpPr/>
      </dsp:nvSpPr>
      <dsp:spPr>
        <a:xfrm>
          <a:off x="5426919" y="4275042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плосковогнутая</a:t>
          </a:r>
        </a:p>
      </dsp:txBody>
      <dsp:txXfrm>
        <a:off x="5426919" y="4275042"/>
        <a:ext cx="1204112" cy="602056"/>
      </dsp:txXfrm>
    </dsp:sp>
    <dsp:sp modelId="{7F08D0F4-2E9C-41C5-8706-9718AA2CE6BF}">
      <dsp:nvSpPr>
        <dsp:cNvPr id="0" name=""/>
        <dsp:cNvSpPr/>
      </dsp:nvSpPr>
      <dsp:spPr>
        <a:xfrm>
          <a:off x="5426919" y="5129962"/>
          <a:ext cx="1204112" cy="6020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выпукло-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ru-RU" sz="12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вогнутая</a:t>
          </a:r>
        </a:p>
      </dsp:txBody>
      <dsp:txXfrm>
        <a:off x="5426919" y="5129962"/>
        <a:ext cx="1204112" cy="60205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3D28506-7704-49DD-835B-AC35CD778C40}" type="datetimeFigureOut">
              <a:rPr lang="uk-UA" smtClean="0"/>
              <a:t>30.03.2015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06F5F1C-9D54-4B22-828B-C6EC2A8E0485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976967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endParaRPr lang="ru-RU" dirty="0" smtClean="0"/>
          </a:p>
          <a:p>
            <a:pPr eaLnBrk="1" hangingPunct="1"/>
            <a:r>
              <a:rPr lang="ru-RU" dirty="0" smtClean="0"/>
              <a:t>Оптика 8 класс</a:t>
            </a:r>
            <a:endParaRPr lang="ru-RU" dirty="0" smtClean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1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7221894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sz="1600" b="1" dirty="0" smtClean="0">
                <a:solidFill>
                  <a:schemeClr val="hlink"/>
                </a:solidFill>
              </a:rPr>
              <a:t>Изображения в собирающих</a:t>
            </a:r>
            <a:r>
              <a:rPr lang="ru-RU" sz="1600" b="1" dirty="0" smtClean="0"/>
              <a:t> </a:t>
            </a:r>
            <a:r>
              <a:rPr lang="ru-RU" sz="1600" b="1" dirty="0" smtClean="0">
                <a:solidFill>
                  <a:schemeClr val="hlink"/>
                </a:solidFill>
              </a:rPr>
              <a:t>линзах.</a:t>
            </a:r>
          </a:p>
          <a:p>
            <a:pPr eaLnBrk="1" hangingPunct="1"/>
            <a:r>
              <a:rPr lang="ru-RU" dirty="0" smtClean="0"/>
              <a:t>Фокусное расстояние брать маленьким.</a:t>
            </a:r>
          </a:p>
          <a:p>
            <a:pPr eaLnBrk="1" hangingPunct="1"/>
            <a:r>
              <a:rPr lang="ru-RU" dirty="0" smtClean="0"/>
              <a:t>Изображение может быть разным.</a:t>
            </a:r>
          </a:p>
          <a:p>
            <a:pPr eaLnBrk="1" hangingPunct="1"/>
            <a:r>
              <a:rPr lang="ru-RU" dirty="0" smtClean="0"/>
              <a:t>Изображение строится по точкам.</a:t>
            </a:r>
          </a:p>
          <a:p>
            <a:pPr eaLnBrk="1" hangingPunct="1"/>
            <a:r>
              <a:rPr lang="ru-RU" dirty="0" smtClean="0"/>
              <a:t>Если изображение не помещается на странице, точки изображения ставить.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10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65261742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solidFill>
                  <a:schemeClr val="hlink"/>
                </a:solidFill>
              </a:rPr>
              <a:t>Построение изображений в</a:t>
            </a:r>
            <a:r>
              <a:rPr lang="ru-RU" sz="1200" b="1" dirty="0" smtClean="0"/>
              <a:t> </a:t>
            </a:r>
            <a:r>
              <a:rPr lang="ru-RU" sz="1200" b="1" dirty="0" smtClean="0">
                <a:solidFill>
                  <a:schemeClr val="hlink"/>
                </a:solidFill>
              </a:rPr>
              <a:t>рассеивающих линзах.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11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5821361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sz="1600" dirty="0" smtClean="0">
                <a:solidFill>
                  <a:schemeClr val="hlink"/>
                </a:solidFill>
              </a:rPr>
              <a:t>Изображения в рассеивающих</a:t>
            </a:r>
            <a:r>
              <a:rPr lang="ru-RU" sz="1600" dirty="0" smtClean="0"/>
              <a:t> </a:t>
            </a:r>
            <a:r>
              <a:rPr lang="ru-RU" sz="1600" dirty="0" smtClean="0">
                <a:solidFill>
                  <a:schemeClr val="hlink"/>
                </a:solidFill>
              </a:rPr>
              <a:t>линзах.</a:t>
            </a:r>
          </a:p>
          <a:p>
            <a:pPr eaLnBrk="1" hangingPunct="1"/>
            <a:r>
              <a:rPr lang="ru-RU" dirty="0" smtClean="0"/>
              <a:t>Фокусные расстояния брать большими.</a:t>
            </a:r>
          </a:p>
          <a:p>
            <a:pPr eaLnBrk="1" hangingPunct="1"/>
            <a:r>
              <a:rPr lang="ru-RU" dirty="0" smtClean="0"/>
              <a:t>Изображения всегда одинаковые.</a:t>
            </a:r>
          </a:p>
          <a:p>
            <a:pPr eaLnBrk="1" hangingPunct="1"/>
            <a:r>
              <a:rPr lang="ru-RU" dirty="0" smtClean="0"/>
              <a:t>Изображения строятся по точкам.</a:t>
            </a:r>
          </a:p>
          <a:p>
            <a:pPr eaLnBrk="1" hangingPunct="1"/>
            <a:endParaRPr lang="ru-RU" dirty="0" smtClean="0"/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12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6619094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rgbClr val="CC3300"/>
                </a:solidFill>
              </a:rPr>
              <a:t>ВНИМАНИЕ!</a:t>
            </a:r>
            <a:endParaRPr lang="ru-RU" b="1" dirty="0" smtClean="0">
              <a:solidFill>
                <a:srgbClr val="CC3300"/>
              </a:solidFill>
            </a:endParaRPr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13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085136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dirty="0" smtClean="0">
                <a:solidFill>
                  <a:schemeClr val="accent2"/>
                </a:solidFill>
              </a:rPr>
              <a:t>Задача № 1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14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40268326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mtClean="0">
                <a:solidFill>
                  <a:schemeClr val="accent2"/>
                </a:solidFill>
              </a:rPr>
              <a:t>Задача № 2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15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18776778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b="1" dirty="0" smtClean="0">
                <a:solidFill>
                  <a:srgbClr val="CC3300"/>
                </a:solidFill>
              </a:rPr>
              <a:t>Определение: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2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26930558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chemeClr val="hlink"/>
                </a:solidFill>
              </a:rPr>
              <a:t>Линзы бывают двух видов:</a:t>
            </a:r>
          </a:p>
          <a:p>
            <a:pPr eaLnBrk="1" hangingPunct="1"/>
            <a:r>
              <a:rPr lang="ru-RU" sz="1400" dirty="0" smtClean="0">
                <a:solidFill>
                  <a:srgbClr val="FF0000"/>
                </a:solidFill>
              </a:rPr>
              <a:t>Толстые линзы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smtClean="0"/>
              <a:t>- вид сферических поверхностей определяется визуально.</a:t>
            </a:r>
          </a:p>
          <a:p>
            <a:pPr eaLnBrk="1" hangingPunct="1"/>
            <a:r>
              <a:rPr lang="ru-RU" sz="1400" dirty="0" smtClean="0">
                <a:solidFill>
                  <a:srgbClr val="FF0000"/>
                </a:solidFill>
              </a:rPr>
              <a:t>Тонкие линзы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smtClean="0"/>
              <a:t>– вид сферических поверхностей визуально не определяется.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3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073256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chemeClr val="hlink"/>
                </a:solidFill>
              </a:rPr>
              <a:t>Толстые линзы бывают:</a:t>
            </a:r>
          </a:p>
          <a:p>
            <a:pPr eaLnBrk="1" hangingPunct="1"/>
            <a:r>
              <a:rPr lang="ru-RU" sz="1400" dirty="0" smtClean="0">
                <a:solidFill>
                  <a:srgbClr val="FF0000"/>
                </a:solidFill>
              </a:rPr>
              <a:t>Выпуклые</a:t>
            </a:r>
            <a:r>
              <a:rPr lang="ru-RU" dirty="0" smtClean="0"/>
              <a:t>, края которых намного тоньше, чем середина.</a:t>
            </a:r>
          </a:p>
          <a:p>
            <a:pPr eaLnBrk="1" hangingPunct="1"/>
            <a:r>
              <a:rPr lang="ru-RU" dirty="0" smtClean="0"/>
              <a:t>1 – двояковыпуклая</a:t>
            </a:r>
          </a:p>
          <a:p>
            <a:pPr eaLnBrk="1" hangingPunct="1"/>
            <a:r>
              <a:rPr lang="ru-RU" dirty="0" smtClean="0"/>
              <a:t>2 – плосковыпуклая</a:t>
            </a:r>
          </a:p>
          <a:p>
            <a:pPr eaLnBrk="1" hangingPunct="1"/>
            <a:r>
              <a:rPr lang="ru-RU" dirty="0" smtClean="0"/>
              <a:t>3 – выпукло-вогнутая</a:t>
            </a:r>
          </a:p>
          <a:p>
            <a:pPr eaLnBrk="1" hangingPunct="1"/>
            <a:endParaRPr lang="ru-RU" dirty="0" smtClean="0"/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4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4025790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chemeClr val="hlink"/>
                </a:solidFill>
              </a:rPr>
              <a:t>Толстые линзы бывают:</a:t>
            </a:r>
          </a:p>
          <a:p>
            <a:pPr eaLnBrk="1" hangingPunct="1"/>
            <a:r>
              <a:rPr lang="ru-RU" sz="1400" dirty="0" smtClean="0">
                <a:solidFill>
                  <a:srgbClr val="FF0000"/>
                </a:solidFill>
              </a:rPr>
              <a:t>Вогнутые</a:t>
            </a:r>
            <a:r>
              <a:rPr lang="ru-RU" dirty="0" smtClean="0"/>
              <a:t> , края которых, толще чем середина.</a:t>
            </a:r>
          </a:p>
          <a:p>
            <a:pPr eaLnBrk="1" hangingPunct="1"/>
            <a:r>
              <a:rPr lang="ru-RU" dirty="0" smtClean="0"/>
              <a:t>1 – двояковогнутая</a:t>
            </a:r>
          </a:p>
          <a:p>
            <a:pPr eaLnBrk="1" hangingPunct="1"/>
            <a:r>
              <a:rPr lang="ru-RU" dirty="0" smtClean="0"/>
              <a:t>2 – плосковогнутая</a:t>
            </a:r>
          </a:p>
          <a:p>
            <a:pPr eaLnBrk="1" hangingPunct="1"/>
            <a:r>
              <a:rPr lang="ru-RU" dirty="0" smtClean="0"/>
              <a:t>3 – вогнуто-выпуклая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5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1182194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chemeClr val="hlink"/>
                </a:solidFill>
              </a:rPr>
              <a:t>Тонкие линзы:</a:t>
            </a:r>
          </a:p>
          <a:p>
            <a:pPr eaLnBrk="1" hangingPunct="1"/>
            <a:r>
              <a:rPr lang="ru-RU" sz="1200" dirty="0" smtClean="0">
                <a:solidFill>
                  <a:srgbClr val="FF0000"/>
                </a:solidFill>
              </a:rPr>
              <a:t>Собирающие</a:t>
            </a:r>
          </a:p>
          <a:p>
            <a:pPr eaLnBrk="1" hangingPunct="1"/>
            <a:r>
              <a:rPr lang="ru-RU" sz="1200" dirty="0" smtClean="0">
                <a:solidFill>
                  <a:srgbClr val="FF0000"/>
                </a:solidFill>
              </a:rPr>
              <a:t>Рассеивающие</a:t>
            </a:r>
            <a:endParaRPr lang="ru-RU" sz="1200" dirty="0" smtClean="0">
              <a:solidFill>
                <a:srgbClr val="FF0000"/>
              </a:solidFill>
            </a:endParaRPr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6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6548879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b="1" dirty="0" smtClean="0">
                <a:solidFill>
                  <a:schemeClr val="hlink"/>
                </a:solidFill>
              </a:rPr>
              <a:t>Классификация линз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7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72215171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sz="1200" b="1" dirty="0" smtClean="0">
                <a:solidFill>
                  <a:schemeClr val="hlink"/>
                </a:solidFill>
              </a:rPr>
              <a:t>Основные точки, линии и плоскости в тонких линзах.</a:t>
            </a:r>
            <a:endParaRPr lang="ru-RU" sz="1200" b="1" dirty="0" smtClean="0">
              <a:solidFill>
                <a:schemeClr val="hlink"/>
              </a:solidFill>
            </a:endParaRPr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8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5933408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solidFill>
                  <a:schemeClr val="hlink"/>
                </a:solidFill>
              </a:rPr>
              <a:t>Построение изображений в</a:t>
            </a:r>
            <a:r>
              <a:rPr lang="ru-RU" sz="1200" b="1" dirty="0" smtClean="0"/>
              <a:t> </a:t>
            </a:r>
            <a:r>
              <a:rPr lang="ru-RU" sz="1200" b="1" dirty="0" smtClean="0">
                <a:solidFill>
                  <a:schemeClr val="hlink"/>
                </a:solidFill>
              </a:rPr>
              <a:t>собирающих линзах.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06F5F1C-9D54-4B22-828B-C6EC2A8E0485}" type="slidenum">
              <a:rPr lang="uk-UA" smtClean="0"/>
              <a:t>9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8703539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4AAA5C-8ABC-476E-B717-231CFF9CE9B2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A86718-B762-4C4C-94C7-CB1D075F77EA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9BBBDA-984D-4221-B2C2-7FB27E190F1C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Заголовок, схема или организационная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SmartArt 2"/>
          <p:cNvSpPr>
            <a:spLocks noGrp="1"/>
          </p:cNvSpPr>
          <p:nvPr>
            <p:ph type="dgm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FDB33D-36D3-432B-B490-4D4A1A7FB4B0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204A2A-DFCC-4EF9-8D83-E12A29DD8160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0865E7-54AC-424D-894C-89BC4D693F24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5299D3-9D2C-4864-94E1-89C4DC6ACE71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CC9C03-25C4-421C-A53C-61958214785F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93E02F-7E39-444D-AE30-EE6ECB09F33A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6BE901-E838-4D1D-BE69-C38C2291E872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2B5B65-8370-4E9E-BD71-99A20E808747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BE604B-EFDA-4DD6-8369-98FBFC0A6A11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FF6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75EE7B6E-6C37-4A60-B0C5-800A41821E00}" type="slidenum">
              <a:rPr lang="ru-RU"/>
              <a:pPr>
                <a:defRPr/>
              </a:pPr>
              <a:t>‹№›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endParaRPr lang="ru-RU" dirty="0" smtClean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ru-RU" dirty="0" smtClean="0"/>
              <a:t>Оптика 8 класс</a:t>
            </a:r>
          </a:p>
        </p:txBody>
      </p:sp>
      <p:sp>
        <p:nvSpPr>
          <p:cNvPr id="3076" name="WordArt 4"/>
          <p:cNvSpPr>
            <a:spLocks noChangeArrowheads="1" noChangeShapeType="1" noTextEdit="1"/>
          </p:cNvSpPr>
          <p:nvPr/>
        </p:nvSpPr>
        <p:spPr bwMode="auto">
          <a:xfrm>
            <a:off x="755650" y="2060575"/>
            <a:ext cx="7777163" cy="1635125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ru-RU" sz="3600" b="1" kern="10" dirty="0">
                <a:ln w="12700">
                  <a:solidFill>
                    <a:srgbClr val="EAEAEA"/>
                  </a:solidFill>
                  <a:round/>
                  <a:headEnd/>
                  <a:tailEnd/>
                </a:ln>
                <a:gradFill rotWithShape="1">
                  <a:gsLst>
                    <a:gs pos="0">
                      <a:srgbClr val="A603AB"/>
                    </a:gs>
                    <a:gs pos="12000">
                      <a:srgbClr val="E81766"/>
                    </a:gs>
                    <a:gs pos="27000">
                      <a:srgbClr val="EE3F17"/>
                    </a:gs>
                    <a:gs pos="48000">
                      <a:srgbClr val="FFFF00"/>
                    </a:gs>
                    <a:gs pos="64999">
                      <a:srgbClr val="1A8D48"/>
                    </a:gs>
                    <a:gs pos="78999">
                      <a:srgbClr val="0819FB"/>
                    </a:gs>
                    <a:gs pos="100000">
                      <a:srgbClr val="A603AB"/>
                    </a:gs>
                  </a:gsLst>
                  <a:lin ang="0" scaled="1"/>
                </a:gradFill>
                <a:effectLst>
                  <a:outerShdw dist="35921" dir="2700000" sy="50000" kx="2115830" algn="bl" rotWithShape="0">
                    <a:srgbClr val="C0C0C0">
                      <a:alpha val="79999"/>
                    </a:srgbClr>
                  </a:outerShdw>
                </a:effectLst>
                <a:latin typeface="Arial"/>
                <a:cs typeface="Arial"/>
              </a:rPr>
              <a:t>линзы</a:t>
            </a:r>
          </a:p>
        </p:txBody>
      </p:sp>
      <p:sp>
        <p:nvSpPr>
          <p:cNvPr id="3077" name="TextBox 6"/>
          <p:cNvSpPr txBox="1">
            <a:spLocks noChangeArrowheads="1"/>
          </p:cNvSpPr>
          <p:nvPr/>
        </p:nvSpPr>
        <p:spPr bwMode="auto">
          <a:xfrm>
            <a:off x="5715000" y="5857875"/>
            <a:ext cx="34290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000" b="1"/>
              <a:t>Каневская О.Ю. 83 школа</a:t>
            </a:r>
          </a:p>
          <a:p>
            <a:r>
              <a:rPr lang="ru-RU" sz="2000" b="1"/>
              <a:t>г.Санкт-Петербург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8" presetClass="entr" presetSubtype="0" ac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80000">
                                          <p:val>
                                            <p:fltVal val="90"/>
                                          </p:val>
                                        </p:tav>
                                        <p:tav tm="8000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1"/>
                                          </p:val>
                                        </p:tav>
                                        <p:tav tm="50000">
                                          <p:val>
                                            <p:fltVal val="0.9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1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b="1" dirty="0" smtClean="0">
                <a:solidFill>
                  <a:schemeClr val="hlink"/>
                </a:solidFill>
              </a:rPr>
              <a:t>Изображения в собирающих</a:t>
            </a:r>
            <a:r>
              <a:rPr lang="ru-RU" sz="4000" b="1" dirty="0" smtClean="0"/>
              <a:t> </a:t>
            </a:r>
            <a:r>
              <a:rPr lang="ru-RU" sz="4000" b="1" dirty="0" smtClean="0">
                <a:solidFill>
                  <a:schemeClr val="hlink"/>
                </a:solidFill>
              </a:rPr>
              <a:t>линзах.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dirty="0" smtClean="0"/>
              <a:t>Фокусное расстояние брать маленьким.</a:t>
            </a:r>
          </a:p>
          <a:p>
            <a:pPr eaLnBrk="1" hangingPunct="1"/>
            <a:r>
              <a:rPr lang="ru-RU" dirty="0" smtClean="0"/>
              <a:t>Изображение может быть разным.</a:t>
            </a:r>
          </a:p>
          <a:p>
            <a:pPr eaLnBrk="1" hangingPunct="1"/>
            <a:r>
              <a:rPr lang="ru-RU" dirty="0" smtClean="0"/>
              <a:t>Изображение строится по точкам.</a:t>
            </a:r>
          </a:p>
          <a:p>
            <a:pPr eaLnBrk="1" hangingPunct="1"/>
            <a:r>
              <a:rPr lang="ru-RU" dirty="0" smtClean="0"/>
              <a:t>Если изображение не помещается на странице, точки изображения ставить.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80"/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80"/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80"/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4" dur="80"/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5" dur="80"/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" dur="80"/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1" dur="80"/>
                                        <p:tgtEl>
                                          <p:spTgt spid="225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2" dur="80"/>
                                        <p:tgtEl>
                                          <p:spTgt spid="225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3" dur="80"/>
                                        <p:tgtEl>
                                          <p:spTgt spid="225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8" dur="80"/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9" dur="80"/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0" dur="80"/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1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b="1" dirty="0" smtClean="0">
                <a:solidFill>
                  <a:schemeClr val="hlink"/>
                </a:solidFill>
              </a:rPr>
              <a:t>Построение изображений в</a:t>
            </a:r>
            <a:r>
              <a:rPr lang="ru-RU" sz="4000" b="1" dirty="0" smtClean="0"/>
              <a:t> </a:t>
            </a:r>
            <a:r>
              <a:rPr lang="ru-RU" sz="4000" b="1" dirty="0" smtClean="0">
                <a:solidFill>
                  <a:schemeClr val="hlink"/>
                </a:solidFill>
              </a:rPr>
              <a:t>рассеивающих линзах.</a:t>
            </a:r>
          </a:p>
        </p:txBody>
      </p:sp>
      <p:sp>
        <p:nvSpPr>
          <p:cNvPr id="12291" name="Line 4"/>
          <p:cNvSpPr>
            <a:spLocks noChangeShapeType="1"/>
          </p:cNvSpPr>
          <p:nvPr/>
        </p:nvSpPr>
        <p:spPr bwMode="auto">
          <a:xfrm>
            <a:off x="4572000" y="1989138"/>
            <a:ext cx="0" cy="43195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292" name="Line 5"/>
          <p:cNvSpPr>
            <a:spLocks noChangeShapeType="1"/>
          </p:cNvSpPr>
          <p:nvPr/>
        </p:nvSpPr>
        <p:spPr bwMode="auto">
          <a:xfrm>
            <a:off x="4427538" y="1844675"/>
            <a:ext cx="144462" cy="1444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293" name="Line 6"/>
          <p:cNvSpPr>
            <a:spLocks noChangeShapeType="1"/>
          </p:cNvSpPr>
          <p:nvPr/>
        </p:nvSpPr>
        <p:spPr bwMode="auto">
          <a:xfrm flipV="1">
            <a:off x="4572000" y="1844675"/>
            <a:ext cx="144463" cy="1444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294" name="Line 7"/>
          <p:cNvSpPr>
            <a:spLocks noChangeShapeType="1"/>
          </p:cNvSpPr>
          <p:nvPr/>
        </p:nvSpPr>
        <p:spPr bwMode="auto">
          <a:xfrm flipH="1">
            <a:off x="4427538" y="6308725"/>
            <a:ext cx="144462" cy="1444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295" name="Line 8"/>
          <p:cNvSpPr>
            <a:spLocks noChangeShapeType="1"/>
          </p:cNvSpPr>
          <p:nvPr/>
        </p:nvSpPr>
        <p:spPr bwMode="auto">
          <a:xfrm>
            <a:off x="4572000" y="6308725"/>
            <a:ext cx="144463" cy="1444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296" name="Line 9"/>
          <p:cNvSpPr>
            <a:spLocks noChangeShapeType="1"/>
          </p:cNvSpPr>
          <p:nvPr/>
        </p:nvSpPr>
        <p:spPr bwMode="auto">
          <a:xfrm>
            <a:off x="684213" y="4149725"/>
            <a:ext cx="8280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297" name="Line 10"/>
          <p:cNvSpPr>
            <a:spLocks noChangeShapeType="1"/>
          </p:cNvSpPr>
          <p:nvPr/>
        </p:nvSpPr>
        <p:spPr bwMode="auto">
          <a:xfrm>
            <a:off x="1692275" y="4005263"/>
            <a:ext cx="0" cy="2159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298" name="Line 11"/>
          <p:cNvSpPr>
            <a:spLocks noChangeShapeType="1"/>
          </p:cNvSpPr>
          <p:nvPr/>
        </p:nvSpPr>
        <p:spPr bwMode="auto">
          <a:xfrm>
            <a:off x="7451725" y="4005263"/>
            <a:ext cx="0" cy="2159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299" name="Text Box 12"/>
          <p:cNvSpPr txBox="1">
            <a:spLocks noChangeArrowheads="1"/>
          </p:cNvSpPr>
          <p:nvPr/>
        </p:nvSpPr>
        <p:spPr bwMode="auto">
          <a:xfrm>
            <a:off x="1547813" y="4365625"/>
            <a:ext cx="288925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/>
              <a:t>F</a:t>
            </a:r>
            <a:endParaRPr lang="ru-RU" sz="2000" b="1"/>
          </a:p>
        </p:txBody>
      </p:sp>
      <p:sp>
        <p:nvSpPr>
          <p:cNvPr id="12300" name="Text Box 13"/>
          <p:cNvSpPr txBox="1">
            <a:spLocks noChangeArrowheads="1"/>
          </p:cNvSpPr>
          <p:nvPr/>
        </p:nvSpPr>
        <p:spPr bwMode="auto">
          <a:xfrm>
            <a:off x="7308850" y="4365625"/>
            <a:ext cx="288925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/>
              <a:t>F</a:t>
            </a:r>
            <a:endParaRPr lang="ru-RU" sz="2000" b="1"/>
          </a:p>
        </p:txBody>
      </p:sp>
      <p:sp>
        <p:nvSpPr>
          <p:cNvPr id="12301" name="Line 14"/>
          <p:cNvSpPr>
            <a:spLocks noChangeShapeType="1"/>
          </p:cNvSpPr>
          <p:nvPr/>
        </p:nvSpPr>
        <p:spPr bwMode="auto">
          <a:xfrm>
            <a:off x="971550" y="2708275"/>
            <a:ext cx="0" cy="720725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arrow" w="med" len="med"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9471" name="Line 15"/>
          <p:cNvSpPr>
            <a:spLocks noChangeShapeType="1"/>
          </p:cNvSpPr>
          <p:nvPr/>
        </p:nvSpPr>
        <p:spPr bwMode="auto">
          <a:xfrm>
            <a:off x="971550" y="2708275"/>
            <a:ext cx="36004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9473" name="Line 17"/>
          <p:cNvSpPr>
            <a:spLocks noChangeShapeType="1"/>
          </p:cNvSpPr>
          <p:nvPr/>
        </p:nvSpPr>
        <p:spPr bwMode="auto">
          <a:xfrm flipH="1">
            <a:off x="1692275" y="2708275"/>
            <a:ext cx="2879725" cy="1441450"/>
          </a:xfrm>
          <a:prstGeom prst="line">
            <a:avLst/>
          </a:prstGeom>
          <a:noFill/>
          <a:ln w="28575">
            <a:solidFill>
              <a:schemeClr val="tx1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9474" name="Line 18"/>
          <p:cNvSpPr>
            <a:spLocks noChangeShapeType="1"/>
          </p:cNvSpPr>
          <p:nvPr/>
        </p:nvSpPr>
        <p:spPr bwMode="auto">
          <a:xfrm flipV="1">
            <a:off x="4572000" y="1844675"/>
            <a:ext cx="1728788" cy="863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9475" name="Line 19"/>
          <p:cNvSpPr>
            <a:spLocks noChangeShapeType="1"/>
          </p:cNvSpPr>
          <p:nvPr/>
        </p:nvSpPr>
        <p:spPr bwMode="auto">
          <a:xfrm>
            <a:off x="971550" y="2708275"/>
            <a:ext cx="7200900" cy="288131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9476" name="Line 20"/>
          <p:cNvSpPr>
            <a:spLocks noChangeShapeType="1"/>
          </p:cNvSpPr>
          <p:nvPr/>
        </p:nvSpPr>
        <p:spPr bwMode="auto">
          <a:xfrm>
            <a:off x="971550" y="3429000"/>
            <a:ext cx="36004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9477" name="Line 21"/>
          <p:cNvSpPr>
            <a:spLocks noChangeShapeType="1"/>
          </p:cNvSpPr>
          <p:nvPr/>
        </p:nvSpPr>
        <p:spPr bwMode="auto">
          <a:xfrm flipH="1">
            <a:off x="1692275" y="3429000"/>
            <a:ext cx="2879725" cy="720725"/>
          </a:xfrm>
          <a:prstGeom prst="line">
            <a:avLst/>
          </a:prstGeom>
          <a:noFill/>
          <a:ln w="28575">
            <a:solidFill>
              <a:schemeClr val="tx1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9478" name="Line 22"/>
          <p:cNvSpPr>
            <a:spLocks noChangeShapeType="1"/>
          </p:cNvSpPr>
          <p:nvPr/>
        </p:nvSpPr>
        <p:spPr bwMode="auto">
          <a:xfrm flipV="1">
            <a:off x="4572000" y="2852738"/>
            <a:ext cx="2016125" cy="5762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9479" name="Line 23"/>
          <p:cNvSpPr>
            <a:spLocks noChangeShapeType="1"/>
          </p:cNvSpPr>
          <p:nvPr/>
        </p:nvSpPr>
        <p:spPr bwMode="auto">
          <a:xfrm>
            <a:off x="971550" y="3429000"/>
            <a:ext cx="7200900" cy="14398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9480" name="Line 24"/>
          <p:cNvSpPr>
            <a:spLocks noChangeShapeType="1"/>
          </p:cNvSpPr>
          <p:nvPr/>
        </p:nvSpPr>
        <p:spPr bwMode="auto">
          <a:xfrm>
            <a:off x="2987675" y="3500438"/>
            <a:ext cx="0" cy="360362"/>
          </a:xfrm>
          <a:prstGeom prst="line">
            <a:avLst/>
          </a:prstGeom>
          <a:noFill/>
          <a:ln w="57150">
            <a:solidFill>
              <a:srgbClr val="CC3300"/>
            </a:solidFill>
            <a:round/>
            <a:headEnd type="arrow" w="med" len="med"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311" name="Text Box 25"/>
          <p:cNvSpPr txBox="1">
            <a:spLocks noChangeArrowheads="1"/>
          </p:cNvSpPr>
          <p:nvPr/>
        </p:nvSpPr>
        <p:spPr bwMode="auto">
          <a:xfrm>
            <a:off x="611188" y="4941888"/>
            <a:ext cx="3384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ru-RU"/>
          </a:p>
        </p:txBody>
      </p:sp>
      <p:sp>
        <p:nvSpPr>
          <p:cNvPr id="19482" name="Text Box 26"/>
          <p:cNvSpPr txBox="1">
            <a:spLocks noChangeArrowheads="1"/>
          </p:cNvSpPr>
          <p:nvPr/>
        </p:nvSpPr>
        <p:spPr bwMode="auto">
          <a:xfrm>
            <a:off x="395288" y="4733925"/>
            <a:ext cx="3168650" cy="212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400"/>
              <a:t>Уменьшенное</a:t>
            </a:r>
          </a:p>
          <a:p>
            <a:pPr>
              <a:spcBef>
                <a:spcPct val="50000"/>
              </a:spcBef>
            </a:pPr>
            <a:r>
              <a:rPr lang="ru-RU" sz="2400"/>
              <a:t>Прямое</a:t>
            </a:r>
          </a:p>
          <a:p>
            <a:pPr>
              <a:spcBef>
                <a:spcPct val="50000"/>
              </a:spcBef>
            </a:pPr>
            <a:r>
              <a:rPr lang="ru-RU" sz="2400"/>
              <a:t>Мнимое</a:t>
            </a:r>
          </a:p>
          <a:p>
            <a:pPr>
              <a:spcBef>
                <a:spcPct val="50000"/>
              </a:spcBef>
            </a:pPr>
            <a:endParaRPr lang="ru-RU" sz="2400"/>
          </a:p>
        </p:txBody>
      </p:sp>
      <p:sp>
        <p:nvSpPr>
          <p:cNvPr id="12313" name="Text Box 27"/>
          <p:cNvSpPr txBox="1">
            <a:spLocks noChangeArrowheads="1"/>
          </p:cNvSpPr>
          <p:nvPr/>
        </p:nvSpPr>
        <p:spPr bwMode="auto">
          <a:xfrm>
            <a:off x="539750" y="3284538"/>
            <a:ext cx="360363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А</a:t>
            </a:r>
          </a:p>
        </p:txBody>
      </p:sp>
      <p:sp>
        <p:nvSpPr>
          <p:cNvPr id="12314" name="Text Box 30"/>
          <p:cNvSpPr txBox="1">
            <a:spLocks noChangeArrowheads="1"/>
          </p:cNvSpPr>
          <p:nvPr/>
        </p:nvSpPr>
        <p:spPr bwMode="auto">
          <a:xfrm>
            <a:off x="539750" y="2205038"/>
            <a:ext cx="360363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В</a:t>
            </a:r>
          </a:p>
        </p:txBody>
      </p:sp>
      <p:sp>
        <p:nvSpPr>
          <p:cNvPr id="19488" name="Text Box 32"/>
          <p:cNvSpPr txBox="1">
            <a:spLocks noChangeArrowheads="1"/>
          </p:cNvSpPr>
          <p:nvPr/>
        </p:nvSpPr>
        <p:spPr bwMode="auto">
          <a:xfrm>
            <a:off x="2700338" y="3933825"/>
            <a:ext cx="57626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А*</a:t>
            </a:r>
          </a:p>
        </p:txBody>
      </p:sp>
      <p:sp>
        <p:nvSpPr>
          <p:cNvPr id="19489" name="Text Box 33"/>
          <p:cNvSpPr txBox="1">
            <a:spLocks noChangeArrowheads="1"/>
          </p:cNvSpPr>
          <p:nvPr/>
        </p:nvSpPr>
        <p:spPr bwMode="auto">
          <a:xfrm>
            <a:off x="2771775" y="2924175"/>
            <a:ext cx="504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В*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194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194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194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2000"/>
                                        <p:tgtEl>
                                          <p:spTgt spid="19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2000" fill="hold"/>
                                        <p:tgtEl>
                                          <p:spTgt spid="19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2000" fill="hold"/>
                                        <p:tgtEl>
                                          <p:spTgt spid="19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2000"/>
                                        <p:tgtEl>
                                          <p:spTgt spid="194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" dur="2000" fill="hold"/>
                                        <p:tgtEl>
                                          <p:spTgt spid="194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2000" fill="hold"/>
                                        <p:tgtEl>
                                          <p:spTgt spid="194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2000"/>
                                        <p:tgtEl>
                                          <p:spTgt spid="194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2000" fill="hold"/>
                                        <p:tgtEl>
                                          <p:spTgt spid="194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2000" fill="hold"/>
                                        <p:tgtEl>
                                          <p:spTgt spid="194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71" grpId="0" animBg="1"/>
      <p:bldP spid="19473" grpId="0" animBg="1"/>
      <p:bldP spid="19474" grpId="0" animBg="1"/>
      <p:bldP spid="19475" grpId="0" animBg="1"/>
      <p:bldP spid="19476" grpId="0" animBg="1"/>
      <p:bldP spid="19477" grpId="0" animBg="1"/>
      <p:bldP spid="19478" grpId="0" animBg="1"/>
      <p:bldP spid="19479" grpId="0" animBg="1"/>
      <p:bldP spid="19480" grpId="0" animBg="1"/>
      <p:bldP spid="19488" grpId="0"/>
      <p:bldP spid="19489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dirty="0" smtClean="0">
                <a:solidFill>
                  <a:schemeClr val="hlink"/>
                </a:solidFill>
              </a:rPr>
              <a:t>Изображения в рассеивающих</a:t>
            </a:r>
            <a:r>
              <a:rPr lang="ru-RU" sz="4000" dirty="0" smtClean="0"/>
              <a:t> </a:t>
            </a:r>
            <a:r>
              <a:rPr lang="ru-RU" sz="4000" dirty="0" smtClean="0">
                <a:solidFill>
                  <a:schemeClr val="hlink"/>
                </a:solidFill>
              </a:rPr>
              <a:t>линзах.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dirty="0" smtClean="0"/>
              <a:t>Фокусные расстояния брать большими.</a:t>
            </a:r>
          </a:p>
          <a:p>
            <a:pPr eaLnBrk="1" hangingPunct="1"/>
            <a:r>
              <a:rPr lang="ru-RU" dirty="0" smtClean="0"/>
              <a:t>Изображения всегда одинаковые.</a:t>
            </a:r>
          </a:p>
          <a:p>
            <a:pPr eaLnBrk="1" hangingPunct="1"/>
            <a:r>
              <a:rPr lang="ru-RU" dirty="0" smtClean="0"/>
              <a:t>Изображения строятся по точкам.</a:t>
            </a:r>
          </a:p>
          <a:p>
            <a:pPr eaLnBrk="1" hangingPunct="1"/>
            <a:endParaRPr lang="ru-RU" dirty="0" smtClean="0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80"/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80"/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80"/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4" dur="80"/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5" dur="80"/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" dur="80"/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1" dur="80"/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2" dur="80"/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3" dur="80"/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rgbClr val="CC3300"/>
                </a:solidFill>
              </a:rPr>
              <a:t>ВНИМАНИЕ!</a:t>
            </a:r>
          </a:p>
        </p:txBody>
      </p:sp>
      <p:sp>
        <p:nvSpPr>
          <p:cNvPr id="24581" name="Text Box 5"/>
          <p:cNvSpPr txBox="1">
            <a:spLocks noChangeArrowheads="1"/>
          </p:cNvSpPr>
          <p:nvPr/>
        </p:nvSpPr>
        <p:spPr bwMode="auto">
          <a:xfrm>
            <a:off x="0" y="1916113"/>
            <a:ext cx="91440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3600"/>
              <a:t>Изображение всегда должно быть подписанным</a:t>
            </a:r>
          </a:p>
        </p:txBody>
      </p:sp>
      <p:sp>
        <p:nvSpPr>
          <p:cNvPr id="24582" name="Text Box 6"/>
          <p:cNvSpPr txBox="1">
            <a:spLocks noChangeArrowheads="1"/>
          </p:cNvSpPr>
          <p:nvPr/>
        </p:nvSpPr>
        <p:spPr bwMode="auto">
          <a:xfrm>
            <a:off x="1763713" y="3429000"/>
            <a:ext cx="6192837" cy="2462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 i="1">
                <a:solidFill>
                  <a:srgbClr val="FF0000"/>
                </a:solidFill>
              </a:rPr>
              <a:t>Действительное – Мнимое</a:t>
            </a:r>
          </a:p>
          <a:p>
            <a:pPr>
              <a:spcBef>
                <a:spcPct val="50000"/>
              </a:spcBef>
            </a:pPr>
            <a:r>
              <a:rPr lang="ru-RU" sz="2800" b="1" i="1">
                <a:solidFill>
                  <a:srgbClr val="FF0000"/>
                </a:solidFill>
              </a:rPr>
              <a:t>Увеличенное – Уменьшенное</a:t>
            </a:r>
          </a:p>
          <a:p>
            <a:pPr>
              <a:spcBef>
                <a:spcPct val="50000"/>
              </a:spcBef>
            </a:pPr>
            <a:r>
              <a:rPr lang="ru-RU" sz="2800" b="1" i="1">
                <a:solidFill>
                  <a:srgbClr val="FF0000"/>
                </a:solidFill>
              </a:rPr>
              <a:t>Прямое - Перевернутое</a:t>
            </a:r>
          </a:p>
          <a:p>
            <a:pPr>
              <a:spcBef>
                <a:spcPct val="50000"/>
              </a:spcBef>
            </a:pPr>
            <a:endParaRPr lang="ru-RU" sz="2800" b="1" i="1">
              <a:solidFill>
                <a:srgbClr val="FF0000"/>
              </a:solidFill>
            </a:endParaRP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245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400"/>
                            </p:stCondLst>
                            <p:childTnLst>
                              <p:par>
                                <p:cTn id="12" presetID="27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4" dur="80"/>
                                        <p:tgtEl>
                                          <p:spTgt spid="2458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5" dur="80"/>
                                        <p:tgtEl>
                                          <p:spTgt spid="2458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" dur="80"/>
                                        <p:tgtEl>
                                          <p:spTgt spid="2458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2960"/>
                            </p:stCondLst>
                            <p:childTnLst>
                              <p:par>
                                <p:cTn id="18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245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245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45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3960"/>
                            </p:stCondLst>
                            <p:childTnLst>
                              <p:par>
                                <p:cTn id="24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245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245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45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4960"/>
                            </p:stCondLst>
                            <p:childTnLst>
                              <p:par>
                                <p:cTn id="30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45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45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45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0" grpId="0"/>
      <p:bldP spid="24581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dirty="0" smtClean="0">
                <a:solidFill>
                  <a:schemeClr val="accent2"/>
                </a:solidFill>
              </a:rPr>
              <a:t>Задача № 1</a:t>
            </a:r>
          </a:p>
        </p:txBody>
      </p:sp>
      <p:sp>
        <p:nvSpPr>
          <p:cNvPr id="15363" name="Line 5"/>
          <p:cNvSpPr>
            <a:spLocks noChangeShapeType="1"/>
          </p:cNvSpPr>
          <p:nvPr/>
        </p:nvSpPr>
        <p:spPr bwMode="auto">
          <a:xfrm>
            <a:off x="4572000" y="1989138"/>
            <a:ext cx="0" cy="43195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5364" name="Line 6"/>
          <p:cNvSpPr>
            <a:spLocks noChangeShapeType="1"/>
          </p:cNvSpPr>
          <p:nvPr/>
        </p:nvSpPr>
        <p:spPr bwMode="auto">
          <a:xfrm>
            <a:off x="900113" y="4149725"/>
            <a:ext cx="76327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5365" name="Line 7"/>
          <p:cNvSpPr>
            <a:spLocks noChangeShapeType="1"/>
          </p:cNvSpPr>
          <p:nvPr/>
        </p:nvSpPr>
        <p:spPr bwMode="auto">
          <a:xfrm>
            <a:off x="3851275" y="4005263"/>
            <a:ext cx="0" cy="28733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5366" name="Line 8"/>
          <p:cNvSpPr>
            <a:spLocks noChangeShapeType="1"/>
          </p:cNvSpPr>
          <p:nvPr/>
        </p:nvSpPr>
        <p:spPr bwMode="auto">
          <a:xfrm>
            <a:off x="5292725" y="4005263"/>
            <a:ext cx="0" cy="28733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5367" name="Line 9"/>
          <p:cNvSpPr>
            <a:spLocks noChangeShapeType="1"/>
          </p:cNvSpPr>
          <p:nvPr/>
        </p:nvSpPr>
        <p:spPr bwMode="auto">
          <a:xfrm>
            <a:off x="4211638" y="2349500"/>
            <a:ext cx="0" cy="14398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5368" name="Text Box 10"/>
          <p:cNvSpPr txBox="1">
            <a:spLocks noChangeArrowheads="1"/>
          </p:cNvSpPr>
          <p:nvPr/>
        </p:nvSpPr>
        <p:spPr bwMode="auto">
          <a:xfrm>
            <a:off x="3635375" y="3429000"/>
            <a:ext cx="431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А</a:t>
            </a:r>
          </a:p>
        </p:txBody>
      </p:sp>
      <p:sp>
        <p:nvSpPr>
          <p:cNvPr id="15369" name="Text Box 11"/>
          <p:cNvSpPr txBox="1">
            <a:spLocks noChangeArrowheads="1"/>
          </p:cNvSpPr>
          <p:nvPr/>
        </p:nvSpPr>
        <p:spPr bwMode="auto">
          <a:xfrm>
            <a:off x="3635375" y="2205038"/>
            <a:ext cx="4318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В</a:t>
            </a:r>
          </a:p>
        </p:txBody>
      </p:sp>
      <p:sp>
        <p:nvSpPr>
          <p:cNvPr id="15370" name="Text Box 12"/>
          <p:cNvSpPr txBox="1">
            <a:spLocks noChangeArrowheads="1"/>
          </p:cNvSpPr>
          <p:nvPr/>
        </p:nvSpPr>
        <p:spPr bwMode="auto">
          <a:xfrm>
            <a:off x="3708400" y="4365625"/>
            <a:ext cx="360363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F</a:t>
            </a:r>
            <a:endParaRPr lang="ru-RU"/>
          </a:p>
        </p:txBody>
      </p:sp>
      <p:sp>
        <p:nvSpPr>
          <p:cNvPr id="15371" name="Text Box 13"/>
          <p:cNvSpPr txBox="1">
            <a:spLocks noChangeArrowheads="1"/>
          </p:cNvSpPr>
          <p:nvPr/>
        </p:nvSpPr>
        <p:spPr bwMode="auto">
          <a:xfrm>
            <a:off x="5148263" y="4292600"/>
            <a:ext cx="36036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F</a:t>
            </a:r>
            <a:endParaRPr lang="ru-RU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dirty="0" smtClean="0">
                <a:solidFill>
                  <a:schemeClr val="accent2"/>
                </a:solidFill>
              </a:rPr>
              <a:t>Задача № 2</a:t>
            </a:r>
          </a:p>
        </p:txBody>
      </p:sp>
      <p:sp>
        <p:nvSpPr>
          <p:cNvPr id="16387" name="Line 6"/>
          <p:cNvSpPr>
            <a:spLocks noChangeShapeType="1"/>
          </p:cNvSpPr>
          <p:nvPr/>
        </p:nvSpPr>
        <p:spPr bwMode="auto">
          <a:xfrm>
            <a:off x="395288" y="4149725"/>
            <a:ext cx="8497887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88" name="Line 7"/>
          <p:cNvSpPr>
            <a:spLocks noChangeShapeType="1"/>
          </p:cNvSpPr>
          <p:nvPr/>
        </p:nvSpPr>
        <p:spPr bwMode="auto">
          <a:xfrm>
            <a:off x="2411413" y="4005263"/>
            <a:ext cx="0" cy="3603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89" name="Line 8"/>
          <p:cNvSpPr>
            <a:spLocks noChangeShapeType="1"/>
          </p:cNvSpPr>
          <p:nvPr/>
        </p:nvSpPr>
        <p:spPr bwMode="auto">
          <a:xfrm>
            <a:off x="6732588" y="4005263"/>
            <a:ext cx="0" cy="28733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90" name="Rectangle 9"/>
          <p:cNvSpPr>
            <a:spLocks noChangeArrowheads="1"/>
          </p:cNvSpPr>
          <p:nvPr/>
        </p:nvSpPr>
        <p:spPr bwMode="auto">
          <a:xfrm>
            <a:off x="1692275" y="1989138"/>
            <a:ext cx="1439863" cy="1439862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6391" name="Line 12"/>
          <p:cNvSpPr>
            <a:spLocks noChangeShapeType="1"/>
          </p:cNvSpPr>
          <p:nvPr/>
        </p:nvSpPr>
        <p:spPr bwMode="auto">
          <a:xfrm>
            <a:off x="4500563" y="1125538"/>
            <a:ext cx="71437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92" name="Line 13"/>
          <p:cNvSpPr>
            <a:spLocks noChangeShapeType="1"/>
          </p:cNvSpPr>
          <p:nvPr/>
        </p:nvSpPr>
        <p:spPr bwMode="auto">
          <a:xfrm flipV="1">
            <a:off x="4572000" y="1125538"/>
            <a:ext cx="71438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93" name="Line 16"/>
          <p:cNvSpPr>
            <a:spLocks noChangeShapeType="1"/>
          </p:cNvSpPr>
          <p:nvPr/>
        </p:nvSpPr>
        <p:spPr bwMode="auto">
          <a:xfrm>
            <a:off x="4572000" y="1341438"/>
            <a:ext cx="0" cy="525621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94" name="Line 17"/>
          <p:cNvSpPr>
            <a:spLocks noChangeShapeType="1"/>
          </p:cNvSpPr>
          <p:nvPr/>
        </p:nvSpPr>
        <p:spPr bwMode="auto">
          <a:xfrm>
            <a:off x="4572000" y="6597650"/>
            <a:ext cx="144463" cy="26035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95" name="Line 18"/>
          <p:cNvSpPr>
            <a:spLocks noChangeShapeType="1"/>
          </p:cNvSpPr>
          <p:nvPr/>
        </p:nvSpPr>
        <p:spPr bwMode="auto">
          <a:xfrm flipH="1">
            <a:off x="4427538" y="6597650"/>
            <a:ext cx="144462" cy="26035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96" name="Text Box 19"/>
          <p:cNvSpPr txBox="1">
            <a:spLocks noChangeArrowheads="1"/>
          </p:cNvSpPr>
          <p:nvPr/>
        </p:nvSpPr>
        <p:spPr bwMode="auto">
          <a:xfrm>
            <a:off x="1187450" y="3213100"/>
            <a:ext cx="360363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А</a:t>
            </a:r>
          </a:p>
        </p:txBody>
      </p:sp>
      <p:sp>
        <p:nvSpPr>
          <p:cNvPr id="16397" name="Text Box 20"/>
          <p:cNvSpPr txBox="1">
            <a:spLocks noChangeArrowheads="1"/>
          </p:cNvSpPr>
          <p:nvPr/>
        </p:nvSpPr>
        <p:spPr bwMode="auto">
          <a:xfrm>
            <a:off x="1187450" y="1844675"/>
            <a:ext cx="431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В</a:t>
            </a:r>
          </a:p>
        </p:txBody>
      </p:sp>
      <p:sp>
        <p:nvSpPr>
          <p:cNvPr id="16398" name="Text Box 21"/>
          <p:cNvSpPr txBox="1">
            <a:spLocks noChangeArrowheads="1"/>
          </p:cNvSpPr>
          <p:nvPr/>
        </p:nvSpPr>
        <p:spPr bwMode="auto">
          <a:xfrm>
            <a:off x="2268538" y="765175"/>
            <a:ext cx="36036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</a:t>
            </a:r>
          </a:p>
        </p:txBody>
      </p:sp>
      <p:sp>
        <p:nvSpPr>
          <p:cNvPr id="16399" name="Text Box 22"/>
          <p:cNvSpPr txBox="1">
            <a:spLocks noChangeArrowheads="1"/>
          </p:cNvSpPr>
          <p:nvPr/>
        </p:nvSpPr>
        <p:spPr bwMode="auto">
          <a:xfrm>
            <a:off x="3276600" y="1844675"/>
            <a:ext cx="360363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Д</a:t>
            </a:r>
          </a:p>
        </p:txBody>
      </p:sp>
      <p:sp>
        <p:nvSpPr>
          <p:cNvPr id="16400" name="Text Box 23"/>
          <p:cNvSpPr txBox="1">
            <a:spLocks noChangeArrowheads="1"/>
          </p:cNvSpPr>
          <p:nvPr/>
        </p:nvSpPr>
        <p:spPr bwMode="auto">
          <a:xfrm>
            <a:off x="3276600" y="3213100"/>
            <a:ext cx="35877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Е</a:t>
            </a:r>
          </a:p>
        </p:txBody>
      </p:sp>
      <p:sp>
        <p:nvSpPr>
          <p:cNvPr id="16401" name="Text Box 24"/>
          <p:cNvSpPr txBox="1">
            <a:spLocks noChangeArrowheads="1"/>
          </p:cNvSpPr>
          <p:nvPr/>
        </p:nvSpPr>
        <p:spPr bwMode="auto">
          <a:xfrm>
            <a:off x="2195513" y="4508500"/>
            <a:ext cx="36036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F</a:t>
            </a:r>
            <a:endParaRPr lang="ru-RU"/>
          </a:p>
        </p:txBody>
      </p:sp>
      <p:sp>
        <p:nvSpPr>
          <p:cNvPr id="16402" name="Text Box 25"/>
          <p:cNvSpPr txBox="1">
            <a:spLocks noChangeArrowheads="1"/>
          </p:cNvSpPr>
          <p:nvPr/>
        </p:nvSpPr>
        <p:spPr bwMode="auto">
          <a:xfrm>
            <a:off x="6588125" y="4365625"/>
            <a:ext cx="360363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F</a:t>
            </a:r>
            <a:endParaRPr lang="ru-RU"/>
          </a:p>
        </p:txBody>
      </p:sp>
      <p:sp>
        <p:nvSpPr>
          <p:cNvPr id="20" name="Равнобедренный треугольник 19"/>
          <p:cNvSpPr/>
          <p:nvPr/>
        </p:nvSpPr>
        <p:spPr>
          <a:xfrm>
            <a:off x="1692275" y="1052513"/>
            <a:ext cx="1439863" cy="936625"/>
          </a:xfrm>
          <a:prstGeom prst="triangl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rgbClr val="CC3300"/>
                </a:solidFill>
              </a:rPr>
              <a:t>Определение:</a:t>
            </a:r>
          </a:p>
        </p:txBody>
      </p:sp>
      <p:sp>
        <p:nvSpPr>
          <p:cNvPr id="4099" name="Text Box 4"/>
          <p:cNvSpPr txBox="1">
            <a:spLocks noChangeArrowheads="1"/>
          </p:cNvSpPr>
          <p:nvPr/>
        </p:nvSpPr>
        <p:spPr bwMode="auto">
          <a:xfrm>
            <a:off x="0" y="2205038"/>
            <a:ext cx="8748713" cy="1554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3200"/>
              <a:t>Линзами называют прозрачные тела,</a:t>
            </a:r>
            <a:r>
              <a:rPr lang="ru-RU" sz="2800"/>
              <a:t> </a:t>
            </a:r>
            <a:r>
              <a:rPr lang="ru-RU" sz="3200"/>
              <a:t>ограниченные с двух сторон сферическими поверхностями.</a:t>
            </a:r>
          </a:p>
        </p:txBody>
      </p:sp>
      <p:sp>
        <p:nvSpPr>
          <p:cNvPr id="3077" name="Oval 5"/>
          <p:cNvSpPr>
            <a:spLocks noChangeArrowheads="1"/>
          </p:cNvSpPr>
          <p:nvPr/>
        </p:nvSpPr>
        <p:spPr bwMode="auto">
          <a:xfrm>
            <a:off x="395288" y="4076700"/>
            <a:ext cx="1944687" cy="187325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3079" name="Oval 7"/>
          <p:cNvSpPr>
            <a:spLocks noChangeArrowheads="1"/>
          </p:cNvSpPr>
          <p:nvPr/>
        </p:nvSpPr>
        <p:spPr bwMode="auto">
          <a:xfrm>
            <a:off x="1476375" y="4076700"/>
            <a:ext cx="1944688" cy="187325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3086" name="Oval 14"/>
          <p:cNvSpPr>
            <a:spLocks noChangeArrowheads="1"/>
          </p:cNvSpPr>
          <p:nvPr/>
        </p:nvSpPr>
        <p:spPr bwMode="auto">
          <a:xfrm>
            <a:off x="395288" y="4076700"/>
            <a:ext cx="1944687" cy="187325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3087" name="Line 15"/>
          <p:cNvSpPr>
            <a:spLocks noChangeShapeType="1"/>
          </p:cNvSpPr>
          <p:nvPr/>
        </p:nvSpPr>
        <p:spPr bwMode="auto">
          <a:xfrm>
            <a:off x="0" y="5013325"/>
            <a:ext cx="385127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089" name="Line 17"/>
          <p:cNvSpPr>
            <a:spLocks noChangeShapeType="1"/>
          </p:cNvSpPr>
          <p:nvPr/>
        </p:nvSpPr>
        <p:spPr bwMode="auto">
          <a:xfrm>
            <a:off x="1763713" y="4365625"/>
            <a:ext cx="287337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090" name="Line 18"/>
          <p:cNvSpPr>
            <a:spLocks noChangeShapeType="1"/>
          </p:cNvSpPr>
          <p:nvPr/>
        </p:nvSpPr>
        <p:spPr bwMode="auto">
          <a:xfrm>
            <a:off x="1619250" y="4581525"/>
            <a:ext cx="6492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091" name="Line 19"/>
          <p:cNvSpPr>
            <a:spLocks noChangeShapeType="1"/>
          </p:cNvSpPr>
          <p:nvPr/>
        </p:nvSpPr>
        <p:spPr bwMode="auto">
          <a:xfrm>
            <a:off x="1476375" y="4797425"/>
            <a:ext cx="79216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092" name="Line 20"/>
          <p:cNvSpPr>
            <a:spLocks noChangeShapeType="1"/>
          </p:cNvSpPr>
          <p:nvPr/>
        </p:nvSpPr>
        <p:spPr bwMode="auto">
          <a:xfrm>
            <a:off x="1476375" y="5229225"/>
            <a:ext cx="863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093" name="Line 21"/>
          <p:cNvSpPr>
            <a:spLocks noChangeShapeType="1"/>
          </p:cNvSpPr>
          <p:nvPr/>
        </p:nvSpPr>
        <p:spPr bwMode="auto">
          <a:xfrm>
            <a:off x="1619250" y="5445125"/>
            <a:ext cx="57626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094" name="Line 22"/>
          <p:cNvSpPr>
            <a:spLocks noChangeShapeType="1"/>
          </p:cNvSpPr>
          <p:nvPr/>
        </p:nvSpPr>
        <p:spPr bwMode="auto">
          <a:xfrm>
            <a:off x="1763713" y="5661025"/>
            <a:ext cx="287337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095" name="Oval 23"/>
          <p:cNvSpPr>
            <a:spLocks noChangeArrowheads="1"/>
          </p:cNvSpPr>
          <p:nvPr/>
        </p:nvSpPr>
        <p:spPr bwMode="auto">
          <a:xfrm>
            <a:off x="4427538" y="4076700"/>
            <a:ext cx="1944687" cy="187325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3096" name="Oval 24"/>
          <p:cNvSpPr>
            <a:spLocks noChangeArrowheads="1"/>
          </p:cNvSpPr>
          <p:nvPr/>
        </p:nvSpPr>
        <p:spPr bwMode="auto">
          <a:xfrm>
            <a:off x="6877050" y="4076700"/>
            <a:ext cx="1944688" cy="187325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3097" name="Line 25"/>
          <p:cNvSpPr>
            <a:spLocks noChangeShapeType="1"/>
          </p:cNvSpPr>
          <p:nvPr/>
        </p:nvSpPr>
        <p:spPr bwMode="auto">
          <a:xfrm>
            <a:off x="3779838" y="5013325"/>
            <a:ext cx="5364162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098" name="Line 26"/>
          <p:cNvSpPr>
            <a:spLocks noChangeShapeType="1"/>
          </p:cNvSpPr>
          <p:nvPr/>
        </p:nvSpPr>
        <p:spPr bwMode="auto">
          <a:xfrm>
            <a:off x="6084888" y="4365625"/>
            <a:ext cx="10795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101" name="Line 29"/>
          <p:cNvSpPr>
            <a:spLocks noChangeShapeType="1"/>
          </p:cNvSpPr>
          <p:nvPr/>
        </p:nvSpPr>
        <p:spPr bwMode="auto">
          <a:xfrm>
            <a:off x="6011863" y="5734050"/>
            <a:ext cx="122396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103" name="Line 31"/>
          <p:cNvSpPr>
            <a:spLocks noChangeShapeType="1"/>
          </p:cNvSpPr>
          <p:nvPr/>
        </p:nvSpPr>
        <p:spPr bwMode="auto">
          <a:xfrm>
            <a:off x="6300788" y="4797425"/>
            <a:ext cx="6477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104" name="Line 32"/>
          <p:cNvSpPr>
            <a:spLocks noChangeShapeType="1"/>
          </p:cNvSpPr>
          <p:nvPr/>
        </p:nvSpPr>
        <p:spPr bwMode="auto">
          <a:xfrm>
            <a:off x="6227763" y="4581525"/>
            <a:ext cx="792162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105" name="Line 33"/>
          <p:cNvSpPr>
            <a:spLocks noChangeShapeType="1"/>
          </p:cNvSpPr>
          <p:nvPr/>
        </p:nvSpPr>
        <p:spPr bwMode="auto">
          <a:xfrm>
            <a:off x="6300788" y="5300663"/>
            <a:ext cx="6477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106" name="Line 34"/>
          <p:cNvSpPr>
            <a:spLocks noChangeShapeType="1"/>
          </p:cNvSpPr>
          <p:nvPr/>
        </p:nvSpPr>
        <p:spPr bwMode="auto">
          <a:xfrm>
            <a:off x="6156325" y="5516563"/>
            <a:ext cx="863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7" grpId="0" animBg="1"/>
      <p:bldP spid="3079" grpId="0" animBg="1"/>
      <p:bldP spid="3086" grpId="0" animBg="1"/>
      <p:bldP spid="3087" grpId="0" animBg="1"/>
      <p:bldP spid="3089" grpId="0" animBg="1"/>
      <p:bldP spid="3090" grpId="0" animBg="1"/>
      <p:bldP spid="3091" grpId="0" animBg="1"/>
      <p:bldP spid="3092" grpId="0" animBg="1"/>
      <p:bldP spid="3093" grpId="0" animBg="1"/>
      <p:bldP spid="3094" grpId="0" animBg="1"/>
      <p:bldP spid="3095" grpId="0" animBg="1"/>
      <p:bldP spid="3096" grpId="0" animBg="1"/>
      <p:bldP spid="3097" grpId="0" animBg="1"/>
      <p:bldP spid="3097" grpId="1" animBg="1"/>
      <p:bldP spid="3098" grpId="0" animBg="1"/>
      <p:bldP spid="3101" grpId="0" animBg="1"/>
      <p:bldP spid="3103" grpId="0" animBg="1"/>
      <p:bldP spid="3104" grpId="0" animBg="1"/>
      <p:bldP spid="3105" grpId="0" animBg="1"/>
      <p:bldP spid="3106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chemeClr val="hlink"/>
                </a:solidFill>
              </a:rPr>
              <a:t>Линзы бывают двух видов:</a:t>
            </a:r>
            <a:endParaRPr lang="ru-RU" b="1" dirty="0" smtClean="0">
              <a:solidFill>
                <a:schemeClr val="hlink"/>
              </a:solidFill>
            </a:endParaRPr>
          </a:p>
        </p:txBody>
      </p:sp>
      <p:sp>
        <p:nvSpPr>
          <p:cNvPr id="5125" name="Rectangle 5"/>
          <p:cNvSpPr>
            <a:spLocks noGrp="1" noChangeArrowheads="1"/>
          </p:cNvSpPr>
          <p:nvPr>
            <p:ph sz="half" idx="1"/>
          </p:nvPr>
        </p:nvSpPr>
        <p:spPr/>
        <p:txBody>
          <a:bodyPr/>
          <a:lstStyle/>
          <a:p>
            <a:pPr eaLnBrk="1" hangingPunct="1"/>
            <a:r>
              <a:rPr lang="ru-RU" sz="3200" dirty="0" smtClean="0">
                <a:solidFill>
                  <a:srgbClr val="FF0000"/>
                </a:solidFill>
              </a:rPr>
              <a:t>Толстые линзы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smtClean="0"/>
              <a:t>- вид сферических поверхностей определяется визуально.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sz="half" idx="2"/>
          </p:nvPr>
        </p:nvSpPr>
        <p:spPr/>
        <p:txBody>
          <a:bodyPr/>
          <a:lstStyle/>
          <a:p>
            <a:pPr eaLnBrk="1" hangingPunct="1"/>
            <a:r>
              <a:rPr lang="ru-RU" sz="3200" dirty="0" smtClean="0">
                <a:solidFill>
                  <a:srgbClr val="FF0000"/>
                </a:solidFill>
              </a:rPr>
              <a:t>Тонкие линзы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smtClean="0"/>
              <a:t>– вид сферических поверхностей визуально не определяется.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500"/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500"/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500"/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4" dur="500"/>
                                        <p:tgtEl>
                                          <p:spTgt spid="51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5" dur="500"/>
                                        <p:tgtEl>
                                          <p:spTgt spid="51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" dur="500"/>
                                        <p:tgtEl>
                                          <p:spTgt spid="51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5" grpId="0" build="p"/>
      <p:bldP spid="512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chemeClr val="hlink"/>
                </a:solidFill>
              </a:rPr>
              <a:t>Толстые линзы бывают:</a:t>
            </a:r>
          </a:p>
        </p:txBody>
      </p:sp>
      <p:sp>
        <p:nvSpPr>
          <p:cNvPr id="7172" name="Rectangle 4"/>
          <p:cNvSpPr>
            <a:spLocks noGrp="1" noChangeArrowheads="1"/>
          </p:cNvSpPr>
          <p:nvPr>
            <p:ph sz="half" idx="1"/>
          </p:nvPr>
        </p:nvSpPr>
        <p:spPr>
          <a:xfrm>
            <a:off x="468313" y="1628775"/>
            <a:ext cx="4038600" cy="4525963"/>
          </a:xfrm>
        </p:spPr>
        <p:txBody>
          <a:bodyPr/>
          <a:lstStyle/>
          <a:p>
            <a:pPr eaLnBrk="1" hangingPunct="1"/>
            <a:r>
              <a:rPr lang="ru-RU" sz="3200" dirty="0" smtClean="0">
                <a:solidFill>
                  <a:srgbClr val="FF0000"/>
                </a:solidFill>
              </a:rPr>
              <a:t>Выпуклые</a:t>
            </a:r>
            <a:r>
              <a:rPr lang="ru-RU" dirty="0" smtClean="0"/>
              <a:t>, края которых намного тоньше, чем середина.</a:t>
            </a:r>
          </a:p>
        </p:txBody>
      </p:sp>
      <p:sp>
        <p:nvSpPr>
          <p:cNvPr id="7173" name="Rectangle 5"/>
          <p:cNvSpPr>
            <a:spLocks noGrp="1" noChangeArrowheads="1"/>
          </p:cNvSpPr>
          <p:nvPr>
            <p:ph sz="half" idx="2"/>
          </p:nvPr>
        </p:nvSpPr>
        <p:spPr>
          <a:xfrm>
            <a:off x="4648200" y="1600200"/>
            <a:ext cx="4387850" cy="4525963"/>
          </a:xfrm>
        </p:spPr>
        <p:txBody>
          <a:bodyPr/>
          <a:lstStyle/>
          <a:p>
            <a:pPr eaLnBrk="1" hangingPunct="1"/>
            <a:r>
              <a:rPr lang="ru-RU" dirty="0" smtClean="0"/>
              <a:t>1 – двояковыпуклая</a:t>
            </a:r>
          </a:p>
          <a:p>
            <a:pPr eaLnBrk="1" hangingPunct="1"/>
            <a:r>
              <a:rPr lang="ru-RU" dirty="0" smtClean="0"/>
              <a:t>2 – плосковыпуклая</a:t>
            </a:r>
          </a:p>
          <a:p>
            <a:pPr eaLnBrk="1" hangingPunct="1"/>
            <a:r>
              <a:rPr lang="ru-RU" dirty="0" smtClean="0"/>
              <a:t>3 – выпукло-вогнутая</a:t>
            </a:r>
          </a:p>
          <a:p>
            <a:pPr eaLnBrk="1" hangingPunct="1"/>
            <a:endParaRPr lang="ru-RU" dirty="0" smtClean="0"/>
          </a:p>
        </p:txBody>
      </p:sp>
      <p:sp>
        <p:nvSpPr>
          <p:cNvPr id="7174" name="Oval 6"/>
          <p:cNvSpPr>
            <a:spLocks noChangeArrowheads="1"/>
          </p:cNvSpPr>
          <p:nvPr/>
        </p:nvSpPr>
        <p:spPr bwMode="auto">
          <a:xfrm>
            <a:off x="1042988" y="3673475"/>
            <a:ext cx="360362" cy="208915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7175" name="Oval 7"/>
          <p:cNvSpPr>
            <a:spLocks noChangeArrowheads="1"/>
          </p:cNvSpPr>
          <p:nvPr/>
        </p:nvSpPr>
        <p:spPr bwMode="auto">
          <a:xfrm>
            <a:off x="2051050" y="3716338"/>
            <a:ext cx="576263" cy="2017712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6151" name="Rectangle 8"/>
          <p:cNvSpPr>
            <a:spLocks noChangeArrowheads="1"/>
          </p:cNvSpPr>
          <p:nvPr/>
        </p:nvSpPr>
        <p:spPr bwMode="auto">
          <a:xfrm>
            <a:off x="2339975" y="3716338"/>
            <a:ext cx="504825" cy="2017712"/>
          </a:xfrm>
          <a:prstGeom prst="rect">
            <a:avLst/>
          </a:prstGeom>
          <a:solidFill>
            <a:srgbClr val="CCFF66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7177" name="Line 9"/>
          <p:cNvSpPr>
            <a:spLocks noChangeShapeType="1"/>
          </p:cNvSpPr>
          <p:nvPr/>
        </p:nvSpPr>
        <p:spPr bwMode="auto">
          <a:xfrm>
            <a:off x="2339975" y="3716338"/>
            <a:ext cx="0" cy="201771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7178" name="Oval 10"/>
          <p:cNvSpPr>
            <a:spLocks noChangeArrowheads="1"/>
          </p:cNvSpPr>
          <p:nvPr/>
        </p:nvSpPr>
        <p:spPr bwMode="auto">
          <a:xfrm>
            <a:off x="3059113" y="3716338"/>
            <a:ext cx="1152525" cy="208915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7179" name="Oval 11"/>
          <p:cNvSpPr>
            <a:spLocks noChangeArrowheads="1"/>
          </p:cNvSpPr>
          <p:nvPr/>
        </p:nvSpPr>
        <p:spPr bwMode="auto">
          <a:xfrm>
            <a:off x="3276600" y="3716338"/>
            <a:ext cx="1152525" cy="2089150"/>
          </a:xfrm>
          <a:prstGeom prst="ellipse">
            <a:avLst/>
          </a:prstGeom>
          <a:solidFill>
            <a:srgbClr val="CCFF66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7181" name="Text Box 13"/>
          <p:cNvSpPr txBox="1">
            <a:spLocks noChangeArrowheads="1"/>
          </p:cNvSpPr>
          <p:nvPr/>
        </p:nvSpPr>
        <p:spPr bwMode="auto">
          <a:xfrm>
            <a:off x="1042988" y="5876925"/>
            <a:ext cx="36036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1</a:t>
            </a:r>
          </a:p>
        </p:txBody>
      </p:sp>
      <p:sp>
        <p:nvSpPr>
          <p:cNvPr id="7182" name="Text Box 14"/>
          <p:cNvSpPr txBox="1">
            <a:spLocks noChangeArrowheads="1"/>
          </p:cNvSpPr>
          <p:nvPr/>
        </p:nvSpPr>
        <p:spPr bwMode="auto">
          <a:xfrm>
            <a:off x="2124075" y="5876925"/>
            <a:ext cx="431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2</a:t>
            </a:r>
          </a:p>
        </p:txBody>
      </p:sp>
      <p:sp>
        <p:nvSpPr>
          <p:cNvPr id="7183" name="Text Box 15"/>
          <p:cNvSpPr txBox="1">
            <a:spLocks noChangeArrowheads="1"/>
          </p:cNvSpPr>
          <p:nvPr/>
        </p:nvSpPr>
        <p:spPr bwMode="auto">
          <a:xfrm>
            <a:off x="3348038" y="5876925"/>
            <a:ext cx="431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3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500"/>
                                        <p:tgtEl>
                                          <p:spTgt spid="71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500"/>
                                        <p:tgtEl>
                                          <p:spTgt spid="71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500"/>
                                        <p:tgtEl>
                                          <p:spTgt spid="71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27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8" dur="80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9" dur="80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80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27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1" dur="80"/>
                                        <p:tgtEl>
                                          <p:spTgt spid="7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2" dur="80"/>
                                        <p:tgtEl>
                                          <p:spTgt spid="7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3" dur="80"/>
                                        <p:tgtEl>
                                          <p:spTgt spid="7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" presetID="27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44" dur="80"/>
                                        <p:tgtEl>
                                          <p:spTgt spid="7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45" dur="80"/>
                                        <p:tgtEl>
                                          <p:spTgt spid="7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6" dur="80"/>
                                        <p:tgtEl>
                                          <p:spTgt spid="7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4" grpId="0" animBg="1"/>
      <p:bldP spid="7175" grpId="0" animBg="1"/>
      <p:bldP spid="7177" grpId="0" animBg="1"/>
      <p:bldP spid="7178" grpId="0" animBg="1"/>
      <p:bldP spid="7179" grpId="0" animBg="1"/>
      <p:bldP spid="7181" grpId="0"/>
      <p:bldP spid="7182" grpId="0"/>
      <p:bldP spid="718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7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pPr eaLnBrk="1" hangingPunct="1"/>
            <a:r>
              <a:rPr lang="ru-RU" b="1" dirty="0" smtClean="0">
                <a:solidFill>
                  <a:schemeClr val="hlink"/>
                </a:solidFill>
              </a:rPr>
              <a:t>Толстые линзы бывают:</a:t>
            </a:r>
          </a:p>
        </p:txBody>
      </p:sp>
      <p:sp>
        <p:nvSpPr>
          <p:cNvPr id="9221" name="Rectangle 5"/>
          <p:cNvSpPr>
            <a:spLocks noGrp="1" noChangeArrowheads="1"/>
          </p:cNvSpPr>
          <p:nvPr>
            <p:ph sz="half" idx="1"/>
          </p:nvPr>
        </p:nvSpPr>
        <p:spPr/>
        <p:txBody>
          <a:bodyPr/>
          <a:lstStyle/>
          <a:p>
            <a:pPr eaLnBrk="1" hangingPunct="1"/>
            <a:r>
              <a:rPr lang="ru-RU" sz="3200" dirty="0" smtClean="0">
                <a:solidFill>
                  <a:srgbClr val="FF0000"/>
                </a:solidFill>
              </a:rPr>
              <a:t>Вогнутые</a:t>
            </a:r>
            <a:r>
              <a:rPr lang="ru-RU" dirty="0" smtClean="0"/>
              <a:t> , края которых, толще чем середина.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sz="half" idx="2"/>
          </p:nvPr>
        </p:nvSpPr>
        <p:spPr>
          <a:xfrm>
            <a:off x="4648200" y="1600200"/>
            <a:ext cx="4495800" cy="4525963"/>
          </a:xfrm>
        </p:spPr>
        <p:txBody>
          <a:bodyPr/>
          <a:lstStyle/>
          <a:p>
            <a:pPr eaLnBrk="1" hangingPunct="1"/>
            <a:r>
              <a:rPr lang="ru-RU" dirty="0" smtClean="0"/>
              <a:t>1 – двояковогнутая</a:t>
            </a:r>
          </a:p>
          <a:p>
            <a:pPr eaLnBrk="1" hangingPunct="1"/>
            <a:r>
              <a:rPr lang="ru-RU" dirty="0" smtClean="0"/>
              <a:t>2 – плосковогнутая</a:t>
            </a:r>
          </a:p>
          <a:p>
            <a:pPr eaLnBrk="1" hangingPunct="1"/>
            <a:r>
              <a:rPr lang="ru-RU" dirty="0" smtClean="0"/>
              <a:t>3 – вогнуто-выпуклая</a:t>
            </a:r>
          </a:p>
        </p:txBody>
      </p:sp>
      <p:sp>
        <p:nvSpPr>
          <p:cNvPr id="9224" name="Rectangle 8"/>
          <p:cNvSpPr>
            <a:spLocks noChangeArrowheads="1"/>
          </p:cNvSpPr>
          <p:nvPr/>
        </p:nvSpPr>
        <p:spPr bwMode="auto">
          <a:xfrm>
            <a:off x="827088" y="3716338"/>
            <a:ext cx="792162" cy="18002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9225" name="Oval 9"/>
          <p:cNvSpPr>
            <a:spLocks noChangeArrowheads="1"/>
          </p:cNvSpPr>
          <p:nvPr/>
        </p:nvSpPr>
        <p:spPr bwMode="auto">
          <a:xfrm>
            <a:off x="1331913" y="3644900"/>
            <a:ext cx="865187" cy="1944688"/>
          </a:xfrm>
          <a:prstGeom prst="ellipse">
            <a:avLst/>
          </a:prstGeom>
          <a:solidFill>
            <a:srgbClr val="CCFF66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9226" name="Oval 10"/>
          <p:cNvSpPr>
            <a:spLocks noChangeArrowheads="1"/>
          </p:cNvSpPr>
          <p:nvPr/>
        </p:nvSpPr>
        <p:spPr bwMode="auto">
          <a:xfrm>
            <a:off x="250825" y="3644900"/>
            <a:ext cx="865188" cy="1944688"/>
          </a:xfrm>
          <a:prstGeom prst="ellipse">
            <a:avLst/>
          </a:prstGeom>
          <a:solidFill>
            <a:srgbClr val="CCFF66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9227" name="Rectangle 11"/>
          <p:cNvSpPr>
            <a:spLocks noChangeArrowheads="1"/>
          </p:cNvSpPr>
          <p:nvPr/>
        </p:nvSpPr>
        <p:spPr bwMode="auto">
          <a:xfrm>
            <a:off x="2051050" y="3716338"/>
            <a:ext cx="433388" cy="18002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9228" name="Oval 12"/>
          <p:cNvSpPr>
            <a:spLocks noChangeArrowheads="1"/>
          </p:cNvSpPr>
          <p:nvPr/>
        </p:nvSpPr>
        <p:spPr bwMode="auto">
          <a:xfrm>
            <a:off x="2268538" y="3644900"/>
            <a:ext cx="576262" cy="1943100"/>
          </a:xfrm>
          <a:prstGeom prst="ellipse">
            <a:avLst/>
          </a:prstGeom>
          <a:solidFill>
            <a:srgbClr val="CCFF66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9229" name="Oval 13"/>
          <p:cNvSpPr>
            <a:spLocks noChangeArrowheads="1"/>
          </p:cNvSpPr>
          <p:nvPr/>
        </p:nvSpPr>
        <p:spPr bwMode="auto">
          <a:xfrm>
            <a:off x="2771775" y="3644900"/>
            <a:ext cx="720725" cy="1871663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9231" name="Rectangle 15"/>
          <p:cNvSpPr>
            <a:spLocks noChangeArrowheads="1"/>
          </p:cNvSpPr>
          <p:nvPr/>
        </p:nvSpPr>
        <p:spPr bwMode="auto">
          <a:xfrm>
            <a:off x="3132138" y="3644900"/>
            <a:ext cx="288925" cy="1871663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9232" name="Oval 16"/>
          <p:cNvSpPr>
            <a:spLocks noChangeArrowheads="1"/>
          </p:cNvSpPr>
          <p:nvPr/>
        </p:nvSpPr>
        <p:spPr bwMode="auto">
          <a:xfrm>
            <a:off x="3132138" y="3644900"/>
            <a:ext cx="720725" cy="1871663"/>
          </a:xfrm>
          <a:prstGeom prst="ellipse">
            <a:avLst/>
          </a:prstGeom>
          <a:solidFill>
            <a:srgbClr val="CCFF66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9233" name="Text Box 17"/>
          <p:cNvSpPr txBox="1">
            <a:spLocks noChangeArrowheads="1"/>
          </p:cNvSpPr>
          <p:nvPr/>
        </p:nvSpPr>
        <p:spPr bwMode="auto">
          <a:xfrm>
            <a:off x="900113" y="5949950"/>
            <a:ext cx="35877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1</a:t>
            </a:r>
          </a:p>
        </p:txBody>
      </p:sp>
      <p:sp>
        <p:nvSpPr>
          <p:cNvPr id="9234" name="Text Box 18"/>
          <p:cNvSpPr txBox="1">
            <a:spLocks noChangeArrowheads="1"/>
          </p:cNvSpPr>
          <p:nvPr/>
        </p:nvSpPr>
        <p:spPr bwMode="auto">
          <a:xfrm>
            <a:off x="1979613" y="5949950"/>
            <a:ext cx="431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2</a:t>
            </a:r>
          </a:p>
        </p:txBody>
      </p:sp>
      <p:sp>
        <p:nvSpPr>
          <p:cNvPr id="9236" name="Text Box 20"/>
          <p:cNvSpPr txBox="1">
            <a:spLocks noChangeArrowheads="1"/>
          </p:cNvSpPr>
          <p:nvPr/>
        </p:nvSpPr>
        <p:spPr bwMode="auto">
          <a:xfrm>
            <a:off x="2916238" y="5949950"/>
            <a:ext cx="431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3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500"/>
                                        <p:tgtEl>
                                          <p:spTgt spid="9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500"/>
                                        <p:tgtEl>
                                          <p:spTgt spid="9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500"/>
                                        <p:tgtEl>
                                          <p:spTgt spid="9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" presetID="27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2" dur="80"/>
                                        <p:tgtEl>
                                          <p:spTgt spid="9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3" dur="80"/>
                                        <p:tgtEl>
                                          <p:spTgt spid="9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4" dur="80"/>
                                        <p:tgtEl>
                                          <p:spTgt spid="9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27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5" dur="80"/>
                                        <p:tgtEl>
                                          <p:spTgt spid="92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6" dur="80"/>
                                        <p:tgtEl>
                                          <p:spTgt spid="92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7" dur="80"/>
                                        <p:tgtEl>
                                          <p:spTgt spid="92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" presetID="27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50" dur="80"/>
                                        <p:tgtEl>
                                          <p:spTgt spid="9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51" dur="80"/>
                                        <p:tgtEl>
                                          <p:spTgt spid="9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80"/>
                                        <p:tgtEl>
                                          <p:spTgt spid="9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24" grpId="0" animBg="1"/>
      <p:bldP spid="9225" grpId="0" animBg="1"/>
      <p:bldP spid="9226" grpId="0" animBg="1"/>
      <p:bldP spid="9227" grpId="0" animBg="1"/>
      <p:bldP spid="9228" grpId="0" animBg="1"/>
      <p:bldP spid="9229" grpId="0" animBg="1"/>
      <p:bldP spid="9231" grpId="0" animBg="1"/>
      <p:bldP spid="9232" grpId="0" animBg="1"/>
      <p:bldP spid="9233" grpId="0"/>
      <p:bldP spid="9234" grpId="0"/>
      <p:bldP spid="923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dirty="0" smtClean="0">
                <a:solidFill>
                  <a:schemeClr val="hlink"/>
                </a:solidFill>
              </a:rPr>
              <a:t>Тонкие линзы:</a:t>
            </a:r>
          </a:p>
        </p:txBody>
      </p:sp>
      <p:sp>
        <p:nvSpPr>
          <p:cNvPr id="11268" name="Rectangle 4"/>
          <p:cNvSpPr>
            <a:spLocks noGrp="1" noChangeArrowheads="1"/>
          </p:cNvSpPr>
          <p:nvPr>
            <p:ph sz="half" idx="1"/>
          </p:nvPr>
        </p:nvSpPr>
        <p:spPr/>
        <p:txBody>
          <a:bodyPr/>
          <a:lstStyle/>
          <a:p>
            <a:pPr eaLnBrk="1" hangingPunct="1"/>
            <a:r>
              <a:rPr lang="ru-RU" sz="3200" dirty="0" smtClean="0">
                <a:solidFill>
                  <a:srgbClr val="FF0000"/>
                </a:solidFill>
              </a:rPr>
              <a:t>Собирающие</a:t>
            </a:r>
          </a:p>
        </p:txBody>
      </p:sp>
      <p:sp>
        <p:nvSpPr>
          <p:cNvPr id="11269" name="Rectangle 5"/>
          <p:cNvSpPr>
            <a:spLocks noGrp="1" noChangeArrowheads="1"/>
          </p:cNvSpPr>
          <p:nvPr>
            <p:ph sz="half" idx="2"/>
          </p:nvPr>
        </p:nvSpPr>
        <p:spPr/>
        <p:txBody>
          <a:bodyPr/>
          <a:lstStyle/>
          <a:p>
            <a:pPr eaLnBrk="1" hangingPunct="1"/>
            <a:r>
              <a:rPr lang="ru-RU" sz="3200" dirty="0" smtClean="0">
                <a:solidFill>
                  <a:srgbClr val="FF0000"/>
                </a:solidFill>
              </a:rPr>
              <a:t>Рассеивающие</a:t>
            </a:r>
          </a:p>
        </p:txBody>
      </p:sp>
      <p:sp>
        <p:nvSpPr>
          <p:cNvPr id="11270" name="Line 6"/>
          <p:cNvSpPr>
            <a:spLocks noChangeShapeType="1"/>
          </p:cNvSpPr>
          <p:nvPr/>
        </p:nvSpPr>
        <p:spPr bwMode="auto">
          <a:xfrm>
            <a:off x="2411413" y="2708275"/>
            <a:ext cx="0" cy="2881313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71" name="Line 7"/>
          <p:cNvSpPr>
            <a:spLocks noChangeShapeType="1"/>
          </p:cNvSpPr>
          <p:nvPr/>
        </p:nvSpPr>
        <p:spPr bwMode="auto">
          <a:xfrm>
            <a:off x="1042988" y="3141663"/>
            <a:ext cx="136842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72" name="Line 8"/>
          <p:cNvSpPr>
            <a:spLocks noChangeShapeType="1"/>
          </p:cNvSpPr>
          <p:nvPr/>
        </p:nvSpPr>
        <p:spPr bwMode="auto">
          <a:xfrm>
            <a:off x="971550" y="3716338"/>
            <a:ext cx="1439863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73" name="Line 9"/>
          <p:cNvSpPr>
            <a:spLocks noChangeShapeType="1"/>
          </p:cNvSpPr>
          <p:nvPr/>
        </p:nvSpPr>
        <p:spPr bwMode="auto">
          <a:xfrm>
            <a:off x="1116013" y="4365625"/>
            <a:ext cx="1296987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74" name="Line 10"/>
          <p:cNvSpPr>
            <a:spLocks noChangeShapeType="1"/>
          </p:cNvSpPr>
          <p:nvPr/>
        </p:nvSpPr>
        <p:spPr bwMode="auto">
          <a:xfrm>
            <a:off x="1042988" y="5084763"/>
            <a:ext cx="136842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75" name="Line 11"/>
          <p:cNvSpPr>
            <a:spLocks noChangeShapeType="1"/>
          </p:cNvSpPr>
          <p:nvPr/>
        </p:nvSpPr>
        <p:spPr bwMode="auto">
          <a:xfrm>
            <a:off x="2411413" y="3141663"/>
            <a:ext cx="1944687" cy="136683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76" name="Line 12"/>
          <p:cNvSpPr>
            <a:spLocks noChangeShapeType="1"/>
          </p:cNvSpPr>
          <p:nvPr/>
        </p:nvSpPr>
        <p:spPr bwMode="auto">
          <a:xfrm>
            <a:off x="2339975" y="3716338"/>
            <a:ext cx="2160588" cy="6492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77" name="Line 13"/>
          <p:cNvSpPr>
            <a:spLocks noChangeShapeType="1"/>
          </p:cNvSpPr>
          <p:nvPr/>
        </p:nvSpPr>
        <p:spPr bwMode="auto">
          <a:xfrm flipV="1">
            <a:off x="2411413" y="4076700"/>
            <a:ext cx="2016125" cy="2889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78" name="Line 14"/>
          <p:cNvSpPr>
            <a:spLocks noChangeShapeType="1"/>
          </p:cNvSpPr>
          <p:nvPr/>
        </p:nvSpPr>
        <p:spPr bwMode="auto">
          <a:xfrm flipV="1">
            <a:off x="2411413" y="3860800"/>
            <a:ext cx="1873250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79" name="Line 15"/>
          <p:cNvSpPr>
            <a:spLocks noChangeShapeType="1"/>
          </p:cNvSpPr>
          <p:nvPr/>
        </p:nvSpPr>
        <p:spPr bwMode="auto">
          <a:xfrm>
            <a:off x="6732588" y="2708275"/>
            <a:ext cx="0" cy="2881313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1280" name="Line 16"/>
          <p:cNvSpPr>
            <a:spLocks noChangeShapeType="1"/>
          </p:cNvSpPr>
          <p:nvPr/>
        </p:nvSpPr>
        <p:spPr bwMode="auto">
          <a:xfrm>
            <a:off x="5292725" y="2997200"/>
            <a:ext cx="1439863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81" name="Line 17"/>
          <p:cNvSpPr>
            <a:spLocks noChangeShapeType="1"/>
          </p:cNvSpPr>
          <p:nvPr/>
        </p:nvSpPr>
        <p:spPr bwMode="auto">
          <a:xfrm>
            <a:off x="5292725" y="3644900"/>
            <a:ext cx="1439863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82" name="Line 18"/>
          <p:cNvSpPr>
            <a:spLocks noChangeShapeType="1"/>
          </p:cNvSpPr>
          <p:nvPr/>
        </p:nvSpPr>
        <p:spPr bwMode="auto">
          <a:xfrm>
            <a:off x="5292725" y="4365625"/>
            <a:ext cx="1439863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83" name="Line 19"/>
          <p:cNvSpPr>
            <a:spLocks noChangeShapeType="1"/>
          </p:cNvSpPr>
          <p:nvPr/>
        </p:nvSpPr>
        <p:spPr bwMode="auto">
          <a:xfrm>
            <a:off x="5292725" y="5084763"/>
            <a:ext cx="1439863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84" name="Line 20"/>
          <p:cNvSpPr>
            <a:spLocks noChangeShapeType="1"/>
          </p:cNvSpPr>
          <p:nvPr/>
        </p:nvSpPr>
        <p:spPr bwMode="auto">
          <a:xfrm>
            <a:off x="6588125" y="2565400"/>
            <a:ext cx="144463" cy="142875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1285" name="Line 21"/>
          <p:cNvSpPr>
            <a:spLocks noChangeShapeType="1"/>
          </p:cNvSpPr>
          <p:nvPr/>
        </p:nvSpPr>
        <p:spPr bwMode="auto">
          <a:xfrm flipH="1">
            <a:off x="6732588" y="2565400"/>
            <a:ext cx="144462" cy="142875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1286" name="Line 22"/>
          <p:cNvSpPr>
            <a:spLocks noChangeShapeType="1"/>
          </p:cNvSpPr>
          <p:nvPr/>
        </p:nvSpPr>
        <p:spPr bwMode="auto">
          <a:xfrm flipV="1">
            <a:off x="5292725" y="2133600"/>
            <a:ext cx="2519363" cy="2016125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1287" name="Line 23"/>
          <p:cNvSpPr>
            <a:spLocks noChangeShapeType="1"/>
          </p:cNvSpPr>
          <p:nvPr/>
        </p:nvSpPr>
        <p:spPr bwMode="auto">
          <a:xfrm flipV="1">
            <a:off x="5292725" y="3068638"/>
            <a:ext cx="3095625" cy="1081087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1288" name="Line 24"/>
          <p:cNvSpPr>
            <a:spLocks noChangeShapeType="1"/>
          </p:cNvSpPr>
          <p:nvPr/>
        </p:nvSpPr>
        <p:spPr bwMode="auto">
          <a:xfrm>
            <a:off x="5292725" y="4149725"/>
            <a:ext cx="2951163" cy="4318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1289" name="Line 25"/>
          <p:cNvSpPr>
            <a:spLocks noChangeShapeType="1"/>
          </p:cNvSpPr>
          <p:nvPr/>
        </p:nvSpPr>
        <p:spPr bwMode="auto">
          <a:xfrm>
            <a:off x="5292725" y="4149725"/>
            <a:ext cx="2663825" cy="17272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1290" name="Line 26"/>
          <p:cNvSpPr>
            <a:spLocks noChangeShapeType="1"/>
          </p:cNvSpPr>
          <p:nvPr/>
        </p:nvSpPr>
        <p:spPr bwMode="auto">
          <a:xfrm>
            <a:off x="6732588" y="5516563"/>
            <a:ext cx="144462" cy="217487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1291" name="Line 27"/>
          <p:cNvSpPr>
            <a:spLocks noChangeShapeType="1"/>
          </p:cNvSpPr>
          <p:nvPr/>
        </p:nvSpPr>
        <p:spPr bwMode="auto">
          <a:xfrm flipH="1">
            <a:off x="6588125" y="5516563"/>
            <a:ext cx="144463" cy="217487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1292" name="Line 28"/>
          <p:cNvSpPr>
            <a:spLocks noChangeShapeType="1"/>
          </p:cNvSpPr>
          <p:nvPr/>
        </p:nvSpPr>
        <p:spPr bwMode="auto">
          <a:xfrm flipV="1">
            <a:off x="6732588" y="2133600"/>
            <a:ext cx="1079500" cy="863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93" name="Line 29"/>
          <p:cNvSpPr>
            <a:spLocks noChangeShapeType="1"/>
          </p:cNvSpPr>
          <p:nvPr/>
        </p:nvSpPr>
        <p:spPr bwMode="auto">
          <a:xfrm flipV="1">
            <a:off x="6732588" y="3068638"/>
            <a:ext cx="1655762" cy="5762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94" name="Line 30"/>
          <p:cNvSpPr>
            <a:spLocks noChangeShapeType="1"/>
          </p:cNvSpPr>
          <p:nvPr/>
        </p:nvSpPr>
        <p:spPr bwMode="auto">
          <a:xfrm>
            <a:off x="6732588" y="4365625"/>
            <a:ext cx="1439862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295" name="Line 31"/>
          <p:cNvSpPr>
            <a:spLocks noChangeShapeType="1"/>
          </p:cNvSpPr>
          <p:nvPr/>
        </p:nvSpPr>
        <p:spPr bwMode="auto">
          <a:xfrm>
            <a:off x="6732588" y="5084763"/>
            <a:ext cx="1223962" cy="7921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500"/>
                                        <p:tgtEl>
                                          <p:spTgt spid="112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500"/>
                                        <p:tgtEl>
                                          <p:spTgt spid="112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500"/>
                                        <p:tgtEl>
                                          <p:spTgt spid="112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750"/>
                            </p:stCondLst>
                            <p:childTnLst>
                              <p:par>
                                <p:cTn id="11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3" dur="500"/>
                                        <p:tgtEl>
                                          <p:spTgt spid="11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4" dur="500"/>
                                        <p:tgtEl>
                                          <p:spTgt spid="11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5" dur="500"/>
                                        <p:tgtEl>
                                          <p:spTgt spid="11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250"/>
                            </p:stCondLst>
                            <p:childTnLst>
                              <p:par>
                                <p:cTn id="37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70" grpId="0" animBg="1"/>
      <p:bldP spid="11271" grpId="0" animBg="1"/>
      <p:bldP spid="11272" grpId="0" animBg="1"/>
      <p:bldP spid="11273" grpId="0" animBg="1"/>
      <p:bldP spid="11274" grpId="0" animBg="1"/>
      <p:bldP spid="11275" grpId="0" animBg="1"/>
      <p:bldP spid="11276" grpId="0" animBg="1"/>
      <p:bldP spid="11277" grpId="0" animBg="1"/>
      <p:bldP spid="11278" grpId="0" animBg="1"/>
      <p:bldP spid="11279" grpId="0" animBg="1"/>
      <p:bldP spid="11280" grpId="0" animBg="1"/>
      <p:bldP spid="11281" grpId="0" animBg="1"/>
      <p:bldP spid="11282" grpId="0" animBg="1"/>
      <p:bldP spid="11283" grpId="0" animBg="1"/>
      <p:bldP spid="11284" grpId="0" animBg="1"/>
      <p:bldP spid="11285" grpId="0" animBg="1"/>
      <p:bldP spid="11286" grpId="0" animBg="1"/>
      <p:bldP spid="11287" grpId="0" animBg="1"/>
      <p:bldP spid="11288" grpId="0" animBg="1"/>
      <p:bldP spid="11289" grpId="0" animBg="1"/>
      <p:bldP spid="11290" grpId="0" animBg="1"/>
      <p:bldP spid="11291" grpId="0" animBg="1"/>
      <p:bldP spid="11292" grpId="0" animBg="1"/>
      <p:bldP spid="11293" grpId="0" animBg="1"/>
      <p:bldP spid="11294" grpId="0" animBg="1"/>
      <p:bldP spid="1129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7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15888"/>
            <a:ext cx="8229600" cy="1143000"/>
          </a:xfrm>
        </p:spPr>
        <p:txBody>
          <a:bodyPr/>
          <a:lstStyle/>
          <a:p>
            <a:pPr eaLnBrk="1" hangingPunct="1"/>
            <a:r>
              <a:rPr lang="ru-RU" b="1" dirty="0" smtClean="0">
                <a:solidFill>
                  <a:schemeClr val="hlink"/>
                </a:solidFill>
              </a:rPr>
              <a:t>Классификация линз</a:t>
            </a:r>
          </a:p>
        </p:txBody>
      </p:sp>
      <p:graphicFrame>
        <p:nvGraphicFramePr>
          <p:cNvPr id="3" name="Схема 2"/>
          <p:cNvGraphicFramePr/>
          <p:nvPr/>
        </p:nvGraphicFramePr>
        <p:xfrm>
          <a:off x="0" y="1125538"/>
          <a:ext cx="9144000" cy="57324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30760" name="Line 40"/>
          <p:cNvSpPr>
            <a:spLocks noChangeShapeType="1"/>
          </p:cNvSpPr>
          <p:nvPr/>
        </p:nvSpPr>
        <p:spPr bwMode="auto">
          <a:xfrm>
            <a:off x="1476375" y="3429000"/>
            <a:ext cx="5111750" cy="1439863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30761" name="Line 41"/>
          <p:cNvSpPr>
            <a:spLocks noChangeShapeType="1"/>
          </p:cNvSpPr>
          <p:nvPr/>
        </p:nvSpPr>
        <p:spPr bwMode="auto">
          <a:xfrm>
            <a:off x="1476375" y="3429000"/>
            <a:ext cx="5183188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30763" name="Line 43"/>
          <p:cNvSpPr>
            <a:spLocks noChangeShapeType="1"/>
          </p:cNvSpPr>
          <p:nvPr/>
        </p:nvSpPr>
        <p:spPr bwMode="auto">
          <a:xfrm>
            <a:off x="4211638" y="3429000"/>
            <a:ext cx="2305050" cy="576263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30764" name="Line 44"/>
          <p:cNvSpPr>
            <a:spLocks noChangeShapeType="1"/>
          </p:cNvSpPr>
          <p:nvPr/>
        </p:nvSpPr>
        <p:spPr bwMode="auto">
          <a:xfrm>
            <a:off x="4211638" y="3429000"/>
            <a:ext cx="2305050" cy="230505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60" grpId="0" animBg="1"/>
      <p:bldP spid="30760" grpId="1" animBg="1"/>
      <p:bldP spid="30761" grpId="0" animBg="1"/>
      <p:bldP spid="30761" grpId="1" animBg="1"/>
      <p:bldP spid="30763" grpId="0" animBg="1"/>
      <p:bldP spid="30763" grpId="1" animBg="1"/>
      <p:bldP spid="30764" grpId="0" animBg="1"/>
      <p:bldP spid="30764" grpId="1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4"/>
          <p:cNvSpPr>
            <a:spLocks noGrp="1" noChangeArrowheads="1"/>
          </p:cNvSpPr>
          <p:nvPr>
            <p:ph type="title"/>
          </p:nvPr>
        </p:nvSpPr>
        <p:spPr>
          <a:xfrm>
            <a:off x="323850" y="260350"/>
            <a:ext cx="8229600" cy="1143000"/>
          </a:xfrm>
        </p:spPr>
        <p:txBody>
          <a:bodyPr/>
          <a:lstStyle/>
          <a:p>
            <a:pPr eaLnBrk="1" hangingPunct="1"/>
            <a:r>
              <a:rPr lang="ru-RU" sz="4000" b="1" dirty="0" smtClean="0">
                <a:solidFill>
                  <a:schemeClr val="hlink"/>
                </a:solidFill>
              </a:rPr>
              <a:t>Основные точки, линии и плоскости в тонких линзах.</a:t>
            </a:r>
          </a:p>
        </p:txBody>
      </p:sp>
      <p:sp>
        <p:nvSpPr>
          <p:cNvPr id="9219" name="Line 6"/>
          <p:cNvSpPr>
            <a:spLocks noChangeShapeType="1"/>
          </p:cNvSpPr>
          <p:nvPr/>
        </p:nvSpPr>
        <p:spPr bwMode="auto">
          <a:xfrm>
            <a:off x="4572000" y="1989138"/>
            <a:ext cx="0" cy="4319587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9220" name="Line 9"/>
          <p:cNvSpPr>
            <a:spLocks noChangeShapeType="1"/>
          </p:cNvSpPr>
          <p:nvPr/>
        </p:nvSpPr>
        <p:spPr bwMode="auto">
          <a:xfrm flipH="1">
            <a:off x="4427538" y="6237288"/>
            <a:ext cx="144462" cy="2159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9221" name="Line 10"/>
          <p:cNvSpPr>
            <a:spLocks noChangeShapeType="1"/>
          </p:cNvSpPr>
          <p:nvPr/>
        </p:nvSpPr>
        <p:spPr bwMode="auto">
          <a:xfrm>
            <a:off x="4572000" y="6237288"/>
            <a:ext cx="144463" cy="2159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9222" name="Line 12"/>
          <p:cNvSpPr>
            <a:spLocks noChangeShapeType="1"/>
          </p:cNvSpPr>
          <p:nvPr/>
        </p:nvSpPr>
        <p:spPr bwMode="auto">
          <a:xfrm flipH="1" flipV="1">
            <a:off x="4427538" y="1773238"/>
            <a:ext cx="144462" cy="2159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9223" name="Line 13"/>
          <p:cNvSpPr>
            <a:spLocks noChangeShapeType="1"/>
          </p:cNvSpPr>
          <p:nvPr/>
        </p:nvSpPr>
        <p:spPr bwMode="auto">
          <a:xfrm flipV="1">
            <a:off x="4572000" y="1773238"/>
            <a:ext cx="144463" cy="2159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9224" name="Oval 16"/>
          <p:cNvSpPr>
            <a:spLocks noChangeArrowheads="1"/>
          </p:cNvSpPr>
          <p:nvPr/>
        </p:nvSpPr>
        <p:spPr bwMode="auto">
          <a:xfrm>
            <a:off x="4500563" y="4076700"/>
            <a:ext cx="144462" cy="1428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3329" name="Text Box 17"/>
          <p:cNvSpPr txBox="1">
            <a:spLocks noChangeArrowheads="1"/>
          </p:cNvSpPr>
          <p:nvPr/>
        </p:nvSpPr>
        <p:spPr bwMode="auto">
          <a:xfrm>
            <a:off x="4716463" y="3644900"/>
            <a:ext cx="36036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</a:t>
            </a:r>
          </a:p>
        </p:txBody>
      </p:sp>
      <p:sp>
        <p:nvSpPr>
          <p:cNvPr id="13330" name="Line 18"/>
          <p:cNvSpPr>
            <a:spLocks noChangeShapeType="1"/>
          </p:cNvSpPr>
          <p:nvPr/>
        </p:nvSpPr>
        <p:spPr bwMode="auto">
          <a:xfrm>
            <a:off x="395288" y="4149725"/>
            <a:ext cx="8748712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3331" name="Text Box 19"/>
          <p:cNvSpPr txBox="1">
            <a:spLocks noChangeArrowheads="1"/>
          </p:cNvSpPr>
          <p:nvPr/>
        </p:nvSpPr>
        <p:spPr bwMode="auto">
          <a:xfrm>
            <a:off x="7885113" y="3644900"/>
            <a:ext cx="100806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Г.О.О.</a:t>
            </a:r>
          </a:p>
        </p:txBody>
      </p:sp>
      <p:sp>
        <p:nvSpPr>
          <p:cNvPr id="13332" name="Line 20"/>
          <p:cNvSpPr>
            <a:spLocks noChangeShapeType="1"/>
          </p:cNvSpPr>
          <p:nvPr/>
        </p:nvSpPr>
        <p:spPr bwMode="auto">
          <a:xfrm>
            <a:off x="2411413" y="1989138"/>
            <a:ext cx="4321175" cy="43195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3333" name="Line 21"/>
          <p:cNvSpPr>
            <a:spLocks noChangeShapeType="1"/>
          </p:cNvSpPr>
          <p:nvPr/>
        </p:nvSpPr>
        <p:spPr bwMode="auto">
          <a:xfrm>
            <a:off x="2339975" y="3429000"/>
            <a:ext cx="4464050" cy="14398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3334" name="Line 22"/>
          <p:cNvSpPr>
            <a:spLocks noChangeShapeType="1"/>
          </p:cNvSpPr>
          <p:nvPr/>
        </p:nvSpPr>
        <p:spPr bwMode="auto">
          <a:xfrm flipH="1">
            <a:off x="3851275" y="1989138"/>
            <a:ext cx="1441450" cy="43195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3335" name="Text Box 23"/>
          <p:cNvSpPr txBox="1">
            <a:spLocks noChangeArrowheads="1"/>
          </p:cNvSpPr>
          <p:nvPr/>
        </p:nvSpPr>
        <p:spPr bwMode="auto">
          <a:xfrm>
            <a:off x="5292725" y="1628775"/>
            <a:ext cx="10096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П.О.О.</a:t>
            </a:r>
          </a:p>
        </p:txBody>
      </p:sp>
      <p:sp>
        <p:nvSpPr>
          <p:cNvPr id="13336" name="Oval 24"/>
          <p:cNvSpPr>
            <a:spLocks noChangeArrowheads="1"/>
          </p:cNvSpPr>
          <p:nvPr/>
        </p:nvSpPr>
        <p:spPr bwMode="auto">
          <a:xfrm>
            <a:off x="3059113" y="4005263"/>
            <a:ext cx="144462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3337" name="Oval 25"/>
          <p:cNvSpPr>
            <a:spLocks noChangeArrowheads="1"/>
          </p:cNvSpPr>
          <p:nvPr/>
        </p:nvSpPr>
        <p:spPr bwMode="auto">
          <a:xfrm>
            <a:off x="5940425" y="4005263"/>
            <a:ext cx="144463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3338" name="Text Box 26"/>
          <p:cNvSpPr txBox="1">
            <a:spLocks noChangeArrowheads="1"/>
          </p:cNvSpPr>
          <p:nvPr/>
        </p:nvSpPr>
        <p:spPr bwMode="auto">
          <a:xfrm>
            <a:off x="2916238" y="4365625"/>
            <a:ext cx="43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 b="1"/>
              <a:t>F</a:t>
            </a:r>
            <a:endParaRPr lang="ru-RU" sz="2400" b="1"/>
          </a:p>
        </p:txBody>
      </p:sp>
      <p:sp>
        <p:nvSpPr>
          <p:cNvPr id="13339" name="Text Box 27"/>
          <p:cNvSpPr txBox="1">
            <a:spLocks noChangeArrowheads="1"/>
          </p:cNvSpPr>
          <p:nvPr/>
        </p:nvSpPr>
        <p:spPr bwMode="auto">
          <a:xfrm>
            <a:off x="5940425" y="3284538"/>
            <a:ext cx="287338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 b="1"/>
              <a:t>F</a:t>
            </a:r>
            <a:endParaRPr lang="ru-RU" sz="2400" b="1"/>
          </a:p>
        </p:txBody>
      </p:sp>
      <p:sp>
        <p:nvSpPr>
          <p:cNvPr id="13340" name="Line 28"/>
          <p:cNvSpPr>
            <a:spLocks noChangeShapeType="1"/>
          </p:cNvSpPr>
          <p:nvPr/>
        </p:nvSpPr>
        <p:spPr bwMode="auto">
          <a:xfrm>
            <a:off x="3132138" y="1628775"/>
            <a:ext cx="0" cy="4608513"/>
          </a:xfrm>
          <a:prstGeom prst="line">
            <a:avLst/>
          </a:prstGeom>
          <a:noFill/>
          <a:ln w="28575">
            <a:solidFill>
              <a:schemeClr val="tx1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3342" name="Line 30"/>
          <p:cNvSpPr>
            <a:spLocks noChangeShapeType="1"/>
          </p:cNvSpPr>
          <p:nvPr/>
        </p:nvSpPr>
        <p:spPr bwMode="auto">
          <a:xfrm>
            <a:off x="6011863" y="1484313"/>
            <a:ext cx="0" cy="4897437"/>
          </a:xfrm>
          <a:prstGeom prst="line">
            <a:avLst/>
          </a:prstGeom>
          <a:noFill/>
          <a:ln w="28575">
            <a:solidFill>
              <a:schemeClr val="tx1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3343" name="Text Box 31"/>
          <p:cNvSpPr txBox="1">
            <a:spLocks noChangeArrowheads="1"/>
          </p:cNvSpPr>
          <p:nvPr/>
        </p:nvSpPr>
        <p:spPr bwMode="auto">
          <a:xfrm>
            <a:off x="684213" y="1484313"/>
            <a:ext cx="2627312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Фокальная плоскость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33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33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133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33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33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133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000"/>
                            </p:stCondLst>
                            <p:childTnLst>
                              <p:par>
                                <p:cTn id="2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33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133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133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000"/>
                            </p:stCondLst>
                            <p:childTnLst>
                              <p:par>
                                <p:cTn id="33" presetID="7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33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33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33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33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133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133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133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9" dur="1000"/>
                                        <p:tgtEl>
                                          <p:spTgt spid="133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1000"/>
                            </p:stCondLst>
                            <p:childTnLst>
                              <p:par>
                                <p:cTn id="61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29" grpId="0"/>
      <p:bldP spid="13330" grpId="0" animBg="1"/>
      <p:bldP spid="13331" grpId="0"/>
      <p:bldP spid="13332" grpId="0" animBg="1"/>
      <p:bldP spid="13333" grpId="0" animBg="1"/>
      <p:bldP spid="13334" grpId="0" animBg="1"/>
      <p:bldP spid="13335" grpId="0"/>
      <p:bldP spid="13336" grpId="0" animBg="1"/>
      <p:bldP spid="13337" grpId="0" animBg="1"/>
      <p:bldP spid="13338" grpId="0"/>
      <p:bldP spid="13339" grpId="0"/>
      <p:bldP spid="13340" grpId="0" animBg="1"/>
      <p:bldP spid="13342" grpId="0" animBg="1"/>
      <p:bldP spid="1334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b="1" dirty="0" smtClean="0">
                <a:solidFill>
                  <a:schemeClr val="hlink"/>
                </a:solidFill>
              </a:rPr>
              <a:t>Построение изображений в</a:t>
            </a:r>
            <a:r>
              <a:rPr lang="ru-RU" sz="4000" b="1" dirty="0" smtClean="0"/>
              <a:t> </a:t>
            </a:r>
            <a:r>
              <a:rPr lang="ru-RU" sz="4000" b="1" dirty="0" smtClean="0">
                <a:solidFill>
                  <a:schemeClr val="hlink"/>
                </a:solidFill>
              </a:rPr>
              <a:t>собирающих линзах.</a:t>
            </a:r>
          </a:p>
        </p:txBody>
      </p:sp>
      <p:sp>
        <p:nvSpPr>
          <p:cNvPr id="10243" name="Line 3"/>
          <p:cNvSpPr>
            <a:spLocks noChangeShapeType="1"/>
          </p:cNvSpPr>
          <p:nvPr/>
        </p:nvSpPr>
        <p:spPr bwMode="auto">
          <a:xfrm>
            <a:off x="4572000" y="1989138"/>
            <a:ext cx="0" cy="43195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0244" name="Line 4"/>
          <p:cNvSpPr>
            <a:spLocks noChangeShapeType="1"/>
          </p:cNvSpPr>
          <p:nvPr/>
        </p:nvSpPr>
        <p:spPr bwMode="auto">
          <a:xfrm>
            <a:off x="539750" y="4149725"/>
            <a:ext cx="842486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0245" name="Line 5"/>
          <p:cNvSpPr>
            <a:spLocks noChangeShapeType="1"/>
          </p:cNvSpPr>
          <p:nvPr/>
        </p:nvSpPr>
        <p:spPr bwMode="auto">
          <a:xfrm>
            <a:off x="3851275" y="4005263"/>
            <a:ext cx="0" cy="2159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0246" name="Line 6"/>
          <p:cNvSpPr>
            <a:spLocks noChangeShapeType="1"/>
          </p:cNvSpPr>
          <p:nvPr/>
        </p:nvSpPr>
        <p:spPr bwMode="auto">
          <a:xfrm>
            <a:off x="5292725" y="4005263"/>
            <a:ext cx="0" cy="28733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0247" name="Text Box 7"/>
          <p:cNvSpPr txBox="1">
            <a:spLocks noChangeArrowheads="1"/>
          </p:cNvSpPr>
          <p:nvPr/>
        </p:nvSpPr>
        <p:spPr bwMode="auto">
          <a:xfrm>
            <a:off x="5292725" y="3500438"/>
            <a:ext cx="287338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 b="1"/>
              <a:t>F</a:t>
            </a:r>
            <a:endParaRPr lang="ru-RU" sz="2400" b="1"/>
          </a:p>
        </p:txBody>
      </p:sp>
      <p:sp>
        <p:nvSpPr>
          <p:cNvPr id="10248" name="Text Box 8"/>
          <p:cNvSpPr txBox="1">
            <a:spLocks noChangeArrowheads="1"/>
          </p:cNvSpPr>
          <p:nvPr/>
        </p:nvSpPr>
        <p:spPr bwMode="auto">
          <a:xfrm>
            <a:off x="3635375" y="4292600"/>
            <a:ext cx="287338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 b="1"/>
              <a:t>F</a:t>
            </a:r>
            <a:endParaRPr lang="ru-RU" sz="2400" b="1"/>
          </a:p>
        </p:txBody>
      </p:sp>
      <p:sp>
        <p:nvSpPr>
          <p:cNvPr id="10249" name="Line 9"/>
          <p:cNvSpPr>
            <a:spLocks noChangeShapeType="1"/>
          </p:cNvSpPr>
          <p:nvPr/>
        </p:nvSpPr>
        <p:spPr bwMode="auto">
          <a:xfrm>
            <a:off x="2411413" y="2708275"/>
            <a:ext cx="0" cy="720725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arrow" w="med" len="med"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7418" name="Line 10"/>
          <p:cNvSpPr>
            <a:spLocks noChangeShapeType="1"/>
          </p:cNvSpPr>
          <p:nvPr/>
        </p:nvSpPr>
        <p:spPr bwMode="auto">
          <a:xfrm>
            <a:off x="2411413" y="2708275"/>
            <a:ext cx="2160587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7419" name="Line 11"/>
          <p:cNvSpPr>
            <a:spLocks noChangeShapeType="1"/>
          </p:cNvSpPr>
          <p:nvPr/>
        </p:nvSpPr>
        <p:spPr bwMode="auto">
          <a:xfrm>
            <a:off x="4572000" y="2708275"/>
            <a:ext cx="2087563" cy="41497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7420" name="Line 12"/>
          <p:cNvSpPr>
            <a:spLocks noChangeShapeType="1"/>
          </p:cNvSpPr>
          <p:nvPr/>
        </p:nvSpPr>
        <p:spPr bwMode="auto">
          <a:xfrm>
            <a:off x="2411413" y="2708275"/>
            <a:ext cx="5473700" cy="36734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7422" name="Line 14"/>
          <p:cNvSpPr>
            <a:spLocks noChangeShapeType="1"/>
          </p:cNvSpPr>
          <p:nvPr/>
        </p:nvSpPr>
        <p:spPr bwMode="auto">
          <a:xfrm>
            <a:off x="2411413" y="3429000"/>
            <a:ext cx="2160587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7423" name="Line 15"/>
          <p:cNvSpPr>
            <a:spLocks noChangeShapeType="1"/>
          </p:cNvSpPr>
          <p:nvPr/>
        </p:nvSpPr>
        <p:spPr bwMode="auto">
          <a:xfrm>
            <a:off x="4572000" y="3429000"/>
            <a:ext cx="3095625" cy="3095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7424" name="Line 16"/>
          <p:cNvSpPr>
            <a:spLocks noChangeShapeType="1"/>
          </p:cNvSpPr>
          <p:nvPr/>
        </p:nvSpPr>
        <p:spPr bwMode="auto">
          <a:xfrm>
            <a:off x="2411413" y="3429000"/>
            <a:ext cx="3816350" cy="12954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7425" name="Line 17"/>
          <p:cNvSpPr>
            <a:spLocks noChangeShapeType="1"/>
          </p:cNvSpPr>
          <p:nvPr/>
        </p:nvSpPr>
        <p:spPr bwMode="auto">
          <a:xfrm>
            <a:off x="5651500" y="4508500"/>
            <a:ext cx="0" cy="433388"/>
          </a:xfrm>
          <a:prstGeom prst="line">
            <a:avLst/>
          </a:prstGeom>
          <a:noFill/>
          <a:ln w="57150">
            <a:solidFill>
              <a:srgbClr val="CC3300"/>
            </a:solidFill>
            <a:round/>
            <a:headEnd/>
            <a:tailEnd type="arrow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0257" name="Text Box 18"/>
          <p:cNvSpPr txBox="1">
            <a:spLocks noChangeArrowheads="1"/>
          </p:cNvSpPr>
          <p:nvPr/>
        </p:nvSpPr>
        <p:spPr bwMode="auto">
          <a:xfrm>
            <a:off x="1908175" y="3357563"/>
            <a:ext cx="360363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А</a:t>
            </a:r>
          </a:p>
        </p:txBody>
      </p:sp>
      <p:sp>
        <p:nvSpPr>
          <p:cNvPr id="17427" name="Text Box 19"/>
          <p:cNvSpPr txBox="1">
            <a:spLocks noChangeArrowheads="1"/>
          </p:cNvSpPr>
          <p:nvPr/>
        </p:nvSpPr>
        <p:spPr bwMode="auto">
          <a:xfrm>
            <a:off x="5724525" y="4149725"/>
            <a:ext cx="6477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А*</a:t>
            </a:r>
          </a:p>
        </p:txBody>
      </p:sp>
      <p:sp>
        <p:nvSpPr>
          <p:cNvPr id="17428" name="Text Box 20"/>
          <p:cNvSpPr txBox="1">
            <a:spLocks noChangeArrowheads="1"/>
          </p:cNvSpPr>
          <p:nvPr/>
        </p:nvSpPr>
        <p:spPr bwMode="auto">
          <a:xfrm>
            <a:off x="5003800" y="4941888"/>
            <a:ext cx="576263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В*</a:t>
            </a:r>
          </a:p>
        </p:txBody>
      </p:sp>
      <p:sp>
        <p:nvSpPr>
          <p:cNvPr id="10260" name="Text Box 21"/>
          <p:cNvSpPr txBox="1">
            <a:spLocks noChangeArrowheads="1"/>
          </p:cNvSpPr>
          <p:nvPr/>
        </p:nvSpPr>
        <p:spPr bwMode="auto">
          <a:xfrm>
            <a:off x="1835150" y="2349500"/>
            <a:ext cx="431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В</a:t>
            </a:r>
          </a:p>
        </p:txBody>
      </p:sp>
      <p:sp>
        <p:nvSpPr>
          <p:cNvPr id="17430" name="Text Box 22"/>
          <p:cNvSpPr txBox="1">
            <a:spLocks noChangeArrowheads="1"/>
          </p:cNvSpPr>
          <p:nvPr/>
        </p:nvSpPr>
        <p:spPr bwMode="auto">
          <a:xfrm>
            <a:off x="323850" y="4581525"/>
            <a:ext cx="3095625" cy="2122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400"/>
              <a:t>Уменьшенное</a:t>
            </a:r>
          </a:p>
          <a:p>
            <a:pPr>
              <a:spcBef>
                <a:spcPct val="50000"/>
              </a:spcBef>
            </a:pPr>
            <a:r>
              <a:rPr lang="ru-RU" sz="2400"/>
              <a:t>Перевернутое</a:t>
            </a:r>
          </a:p>
          <a:p>
            <a:pPr>
              <a:spcBef>
                <a:spcPct val="50000"/>
              </a:spcBef>
            </a:pPr>
            <a:r>
              <a:rPr lang="ru-RU" sz="2400"/>
              <a:t>Действительное</a:t>
            </a:r>
          </a:p>
          <a:p>
            <a:pPr>
              <a:spcBef>
                <a:spcPct val="50000"/>
              </a:spcBef>
            </a:pPr>
            <a:endParaRPr lang="ru-RU" sz="2400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74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74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74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74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74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174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74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74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174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174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74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174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74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174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174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174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174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1000"/>
                                        <p:tgtEl>
                                          <p:spTgt spid="174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7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2000" fill="hold"/>
                                        <p:tgtEl>
                                          <p:spTgt spid="174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2000" fill="hold"/>
                                        <p:tgtEl>
                                          <p:spTgt spid="174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7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2000" fill="hold"/>
                                        <p:tgtEl>
                                          <p:spTgt spid="174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2000" fill="hold"/>
                                        <p:tgtEl>
                                          <p:spTgt spid="174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7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2000" fill="hold"/>
                                        <p:tgtEl>
                                          <p:spTgt spid="174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2000" fill="hold"/>
                                        <p:tgtEl>
                                          <p:spTgt spid="174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8" grpId="0" animBg="1"/>
      <p:bldP spid="17419" grpId="0" animBg="1"/>
      <p:bldP spid="17420" grpId="0" animBg="1"/>
      <p:bldP spid="17422" grpId="0" animBg="1"/>
      <p:bldP spid="17423" grpId="0" animBg="1"/>
      <p:bldP spid="17424" grpId="0" animBg="1"/>
      <p:bldP spid="17425" grpId="0" animBg="1"/>
      <p:bldP spid="17427" grpId="0"/>
      <p:bldP spid="17428" grpId="0"/>
    </p:bldLst>
  </p:timing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377</TotalTime>
  <Words>444</Words>
  <Application>Microsoft Office PowerPoint</Application>
  <PresentationFormat>Екран (4:3)</PresentationFormat>
  <Paragraphs>159</Paragraphs>
  <Slides>15</Slides>
  <Notes>15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15</vt:i4>
      </vt:variant>
    </vt:vector>
  </HeadingPairs>
  <TitlesOfParts>
    <vt:vector size="16" baseType="lpstr">
      <vt:lpstr>Оформление по умолчанию</vt:lpstr>
      <vt:lpstr>Презентація PowerPoint</vt:lpstr>
      <vt:lpstr>Определение:</vt:lpstr>
      <vt:lpstr>Линзы бывают двух видов:</vt:lpstr>
      <vt:lpstr>Толстые линзы бывают:</vt:lpstr>
      <vt:lpstr>Толстые линзы бывают:</vt:lpstr>
      <vt:lpstr>Тонкие линзы:</vt:lpstr>
      <vt:lpstr>Классификация линз</vt:lpstr>
      <vt:lpstr>Основные точки, линии и плоскости в тонких линзах.</vt:lpstr>
      <vt:lpstr>Построение изображений в собирающих линзах.</vt:lpstr>
      <vt:lpstr>Изображения в собирающих линзах.</vt:lpstr>
      <vt:lpstr>Построение изображений в рассеивающих линзах.</vt:lpstr>
      <vt:lpstr>Изображения в рассеивающих линзах.</vt:lpstr>
      <vt:lpstr>ВНИМАНИЕ!</vt:lpstr>
      <vt:lpstr>Задача № 1</vt:lpstr>
      <vt:lpstr>Задача № 2</vt:lpstr>
    </vt:vector>
  </TitlesOfParts>
  <Company>ГОУ СОШ №83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</dc:creator>
  <cp:lastModifiedBy>LEGION</cp:lastModifiedBy>
  <cp:revision>16</cp:revision>
  <dcterms:created xsi:type="dcterms:W3CDTF">2009-04-16T05:39:19Z</dcterms:created>
  <dcterms:modified xsi:type="dcterms:W3CDTF">2015-03-30T08:49:00Z</dcterms:modified>
</cp:coreProperties>
</file>

<file path=docProps/thumbnail.jpeg>
</file>