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8445" autoAdjust="0"/>
  </p:normalViewPr>
  <p:slideViewPr>
    <p:cSldViewPr>
      <p:cViewPr>
        <p:scale>
          <a:sx n="50" d="100"/>
          <a:sy n="50" d="100"/>
        </p:scale>
        <p:origin x="-966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08"/>
    </p:cViewPr>
  </p:outlineViewPr>
  <p:notesTextViewPr>
    <p:cViewPr>
      <p:scale>
        <a:sx n="100" d="100"/>
        <a:sy n="100" d="100"/>
      </p:scale>
      <p:origin x="0" y="94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9E2FD-8CE1-46C0-8CDA-CCE362ACF10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829EC-C332-46AA-A42C-260A7DAFF73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2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mynew-year.ru/photo/veselaja_jarkaja_igrushka/1-0-152" TargetMode="External"/><Relationship Id="rId3" Type="http://schemas.openxmlformats.org/officeDocument/2006/relationships/hyperlink" Target="http://demiart.ru/forum/index.php?showtopic=44084&amp;st=180" TargetMode="External"/><Relationship Id="rId7" Type="http://schemas.openxmlformats.org/officeDocument/2006/relationships/hyperlink" Target="http://obovsemnemnogo.ucoz.ru/load/novyj_god/muzykalnye_otkrytki/so_novogodnimi_svechami_i_igrushkami/49-1-0-196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gif-anim.narod.ru/dedmoroz.htm" TargetMode="External"/><Relationship Id="rId11" Type="http://schemas.openxmlformats.org/officeDocument/2006/relationships/hyperlink" Target="http://gif-anim.narod.ru/elki.htm" TargetMode="External"/><Relationship Id="rId5" Type="http://schemas.openxmlformats.org/officeDocument/2006/relationships/hyperlink" Target="http://www.welldes.com/gif-animacija/snegoviki-novyi-god.html" TargetMode="External"/><Relationship Id="rId10" Type="http://schemas.openxmlformats.org/officeDocument/2006/relationships/hyperlink" Target="http://www.krutomer.ru/jj/AMXGVCJ/page=96" TargetMode="External"/><Relationship Id="rId4" Type="http://schemas.openxmlformats.org/officeDocument/2006/relationships/hyperlink" Target="http://www.juliesfusedglass.com/index.html" TargetMode="External"/><Relationship Id="rId9" Type="http://schemas.openxmlformats.org/officeDocument/2006/relationships/hyperlink" Target="http://mynew-year.ru/photo/veselye_novogodnie_igrushki/1-0-25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Творческая работа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ученицы 3 «В»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МБОУ-СОШ 47 </a:t>
            </a:r>
            <a:r>
              <a:rPr lang="ru-RU" b="1" dirty="0" err="1" smtClean="0">
                <a:solidFill>
                  <a:schemeClr val="bg1"/>
                </a:solidFill>
              </a:rPr>
              <a:t>г.Белгорода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chemeClr val="bg1"/>
                </a:solidFill>
              </a:rPr>
              <a:t>Скипиной</a:t>
            </a:r>
            <a:r>
              <a:rPr lang="ru-RU" b="1" dirty="0" smtClean="0">
                <a:solidFill>
                  <a:schemeClr val="bg1"/>
                </a:solidFill>
              </a:rPr>
              <a:t> Маргариты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Руководитель:Шуклина</a:t>
            </a:r>
            <a:r>
              <a:rPr lang="ru-RU" b="1" dirty="0" smtClean="0">
                <a:solidFill>
                  <a:srgbClr val="FFFF00"/>
                </a:solidFill>
              </a:rPr>
              <a:t> И.В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513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Новогодний букет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653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В презентации использованы фотографии </a:t>
            </a:r>
            <a:r>
              <a:rPr lang="ru-RU" sz="1200" b="1" dirty="0" err="1" smtClean="0">
                <a:solidFill>
                  <a:schemeClr val="tx1"/>
                </a:solidFill>
              </a:rPr>
              <a:t>Скипиной</a:t>
            </a:r>
            <a:r>
              <a:rPr lang="ru-RU" sz="1200" b="1" dirty="0" smtClean="0">
                <a:solidFill>
                  <a:schemeClr val="tx1"/>
                </a:solidFill>
              </a:rPr>
              <a:t> Е.В.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Оформление :</a:t>
            </a:r>
            <a:r>
              <a:rPr lang="ru-RU" sz="1200" b="1" dirty="0" err="1" smtClean="0">
                <a:solidFill>
                  <a:schemeClr val="tx1"/>
                </a:solidFill>
              </a:rPr>
              <a:t>Шуклина</a:t>
            </a:r>
            <a:r>
              <a:rPr lang="ru-RU" sz="1200" b="1" dirty="0" smtClean="0">
                <a:solidFill>
                  <a:schemeClr val="tx1"/>
                </a:solidFill>
              </a:rPr>
              <a:t> И.В.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Интернет ресурсы:</a:t>
            </a:r>
          </a:p>
          <a:p>
            <a:r>
              <a:rPr lang="en-US" sz="1200" b="1" dirty="0" smtClean="0">
                <a:solidFill>
                  <a:schemeClr val="tx1"/>
                </a:solidFill>
                <a:hlinkClick r:id="rId3"/>
              </a:rPr>
              <a:t>http://demiart.ru/forum/index.php?showtopic=44084&amp;st=180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4"/>
              </a:rPr>
              <a:t>http://www.juliesfusedglass.com/index.html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5"/>
              </a:rPr>
              <a:t>http://www.welldes.com/gif-animacija/snegoviki-novyi-god.html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6"/>
              </a:rPr>
              <a:t>http://gif-anim.narod.ru/dedmoroz.htm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7"/>
              </a:rPr>
              <a:t>http://obovsemnemnogo.ucoz.ru/load/novyj_god/muzykalnye_otkrytki/so_novogodnimi_svechami_i_igrushkami/49-1-0-196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8"/>
              </a:rPr>
              <a:t>http://mynew-year.ru/photo/veselaja_jarkaja_igrushka/1-0-152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9"/>
              </a:rPr>
              <a:t>http://mynew-year.ru/photo/veselye_novogodnie_igrushki/1-0-251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10"/>
              </a:rPr>
              <a:t>http://www.krutomer.ru/jj/AMXGVCJ/page=96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  <a:hlinkClick r:id="rId11"/>
              </a:rPr>
              <a:t>http://gif-anim.narod.ru/elki.htm</a:t>
            </a:r>
            <a:endParaRPr lang="ru-RU" sz="1200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smtClean="0">
              <a:solidFill>
                <a:schemeClr val="tx1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75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 для изготовления букета:</a:t>
            </a:r>
          </a:p>
          <a:p>
            <a:r>
              <a:rPr lang="ru-RU" b="1" dirty="0" smtClean="0"/>
              <a:t>Бумага</a:t>
            </a:r>
          </a:p>
          <a:p>
            <a:r>
              <a:rPr lang="ru-RU" b="1" dirty="0" smtClean="0"/>
              <a:t>Фольга</a:t>
            </a:r>
          </a:p>
          <a:p>
            <a:r>
              <a:rPr lang="ru-RU" b="1" dirty="0" smtClean="0"/>
              <a:t>Стеклянная банка(1,5л) </a:t>
            </a:r>
          </a:p>
          <a:p>
            <a:r>
              <a:rPr lang="ru-RU" b="1" dirty="0" smtClean="0"/>
              <a:t>Бумажные салфетки</a:t>
            </a:r>
          </a:p>
          <a:p>
            <a:r>
              <a:rPr lang="ru-RU" b="1" dirty="0" smtClean="0"/>
              <a:t>Эмаль акриловая универсальная матовая</a:t>
            </a:r>
          </a:p>
          <a:p>
            <a:r>
              <a:rPr lang="ru-RU" b="1" dirty="0" err="1" smtClean="0"/>
              <a:t>Кружево,перья,бусинки</a:t>
            </a:r>
            <a:endParaRPr lang="ru-RU" b="1" dirty="0" smtClean="0"/>
          </a:p>
          <a:p>
            <a:r>
              <a:rPr lang="ru-RU" b="1" dirty="0" smtClean="0"/>
              <a:t>Пистолет с горячим клеем</a:t>
            </a:r>
          </a:p>
          <a:p>
            <a:r>
              <a:rPr lang="ru-RU" b="1" dirty="0" smtClean="0"/>
              <a:t>Ветка сухого дерева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5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этап работы:</a:t>
            </a:r>
          </a:p>
          <a:p>
            <a:pPr algn="ctr"/>
            <a:r>
              <a:rPr lang="ru-RU" dirty="0" smtClean="0"/>
              <a:t>Делаем из бумаги комочки . Обворачиваем их фольгой. Получившиеся комочки опускаем в банку.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899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 этап работы:</a:t>
            </a:r>
          </a:p>
          <a:p>
            <a:pPr algn="ctr"/>
            <a:r>
              <a:rPr lang="ru-RU" sz="1200" dirty="0" smtClean="0"/>
              <a:t>От бумажной салфетки отрезаем орнамент.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68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 этап работы:</a:t>
            </a:r>
          </a:p>
          <a:p>
            <a:pPr algn="ctr"/>
            <a:r>
              <a:rPr lang="ru-RU" dirty="0" smtClean="0"/>
              <a:t>С помощью губки наносим акриловую эмаль на орнамент салфетки, используя салфетку, как трафарет. Аккуратно снимаем салфетку.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8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этап работы:</a:t>
            </a:r>
          </a:p>
          <a:p>
            <a:pPr algn="ctr">
              <a:buNone/>
            </a:pPr>
            <a:r>
              <a:rPr lang="ru-RU" b="1" dirty="0" smtClean="0"/>
              <a:t>С помощью пистолета горячим клеем приклеиваем пушок на горловину банки.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21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 этап работы:</a:t>
            </a:r>
          </a:p>
          <a:p>
            <a:pPr algn="ctr"/>
            <a:r>
              <a:rPr lang="ru-RU" dirty="0" smtClean="0"/>
              <a:t>Нарезаем полоски из кружева разного размера.</a:t>
            </a:r>
          </a:p>
          <a:p>
            <a:pPr algn="ctr"/>
            <a:r>
              <a:rPr lang="ru-RU" dirty="0" smtClean="0"/>
              <a:t>Собираем кружево на нитку ,стягиваем и </a:t>
            </a:r>
            <a:r>
              <a:rPr lang="ru-RU" dirty="0" err="1" smtClean="0"/>
              <a:t>закрепляем.Получаются</a:t>
            </a:r>
            <a:r>
              <a:rPr lang="ru-RU" dirty="0" smtClean="0"/>
              <a:t> цветы.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 этап работы:</a:t>
            </a:r>
          </a:p>
          <a:p>
            <a:pPr algn="ctr"/>
            <a:r>
              <a:rPr lang="ru-RU" dirty="0" smtClean="0"/>
              <a:t>Нарезаем полоски из фольги</a:t>
            </a:r>
          </a:p>
          <a:p>
            <a:pPr algn="ctr"/>
            <a:r>
              <a:rPr lang="ru-RU" dirty="0" smtClean="0"/>
              <a:t>Ветку сухого дерева обворачиваем фольгой.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29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7 этап работы:</a:t>
            </a:r>
          </a:p>
          <a:p>
            <a:pPr algn="ctr"/>
            <a:r>
              <a:rPr lang="ru-RU" dirty="0" smtClean="0"/>
              <a:t>Горячим клеем приклеиваем к ветке</a:t>
            </a:r>
          </a:p>
          <a:p>
            <a:pPr algn="ctr"/>
            <a:r>
              <a:rPr lang="ru-RU" dirty="0" smtClean="0"/>
              <a:t> цветы из кружева ,перья и бусинки.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29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01F3-1F9B-45E1-864D-515283E5B522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AFB8-9174-47CA-A1E6-30389AA43E7B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40D7-FC84-4B26-859D-D53FB2A41A6F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04D0-4910-45BA-BF1E-9C86A6486883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8CDDE-FF34-418C-B6A7-77B32AC9DCC9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754C-D315-4A35-B58F-33B3ABEE4A9D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8A5B-8C66-4F15-9A8C-9D20570D26D8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4506-74AE-4E90-ADCE-CA38A5D45E7B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0273-D839-4846-B30D-11AC4E31AD3B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C6B3-EA08-4432-AA13-83ABE4B76288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6626-E07D-4DE4-B123-20E3D243868F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04732-D38E-4646-9B1C-51A2247EB802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.pn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mynew-year.ru/photo/veselaja_jarkaja_igrushka/1-0-152" TargetMode="External"/><Relationship Id="rId3" Type="http://schemas.openxmlformats.org/officeDocument/2006/relationships/hyperlink" Target="http://demiart.ru/forum/index.php?showtopic=44084&amp;st=180" TargetMode="External"/><Relationship Id="rId7" Type="http://schemas.openxmlformats.org/officeDocument/2006/relationships/hyperlink" Target="http://obovsemnemnogo.ucoz.ru/load/novyj_god/muzykalnye_otkrytki/so_novogodnimi_svechami_i_igrushkami/49-1-0-196" TargetMode="External"/><Relationship Id="rId12" Type="http://schemas.openxmlformats.org/officeDocument/2006/relationships/image" Target="../media/image3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gif-anim.narod.ru/dedmoroz.htm" TargetMode="External"/><Relationship Id="rId11" Type="http://schemas.openxmlformats.org/officeDocument/2006/relationships/hyperlink" Target="http://gif-anim.narod.ru/elki.htm" TargetMode="External"/><Relationship Id="rId5" Type="http://schemas.openxmlformats.org/officeDocument/2006/relationships/hyperlink" Target="http://www.welldes.com/gif-animacija/snegoviki-novyi-god.html" TargetMode="External"/><Relationship Id="rId10" Type="http://schemas.openxmlformats.org/officeDocument/2006/relationships/hyperlink" Target="http://www.krutomer.ru/jj/AMXGVCJ/page=96" TargetMode="External"/><Relationship Id="rId4" Type="http://schemas.openxmlformats.org/officeDocument/2006/relationships/hyperlink" Target="http://www.juliesfusedglass.com/index.html" TargetMode="External"/><Relationship Id="rId9" Type="http://schemas.openxmlformats.org/officeDocument/2006/relationships/hyperlink" Target="http://mynew-year.ru/photo/veselye_novogodnie_igrushki/1-0-25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3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221088"/>
            <a:ext cx="5112568" cy="22322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Творческая работа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ученицы 3 «В»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МБОУ-СОШ 47 г.Белгорода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Скипиной</a:t>
            </a:r>
            <a:r>
              <a:rPr lang="ru-RU" b="1" dirty="0" smtClean="0">
                <a:solidFill>
                  <a:schemeClr val="bg1"/>
                </a:solidFill>
              </a:rPr>
              <a:t> Маргариты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Руководитель:Шуклина</a:t>
            </a:r>
            <a:r>
              <a:rPr lang="ru-RU" b="1" dirty="0" smtClean="0">
                <a:solidFill>
                  <a:srgbClr val="FFFF00"/>
                </a:solidFill>
              </a:rPr>
              <a:t> И.В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48680"/>
            <a:ext cx="57506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Новогодний букет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вместо Ёлки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Irina\Рабочий стол\Новая папка\noviy-god-2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90925"/>
            <a:ext cx="3810000" cy="3267075"/>
          </a:xfrm>
          <a:prstGeom prst="rect">
            <a:avLst/>
          </a:prstGeom>
          <a:noFill/>
        </p:spPr>
      </p:pic>
      <p:pic>
        <p:nvPicPr>
          <p:cNvPr id="7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38610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48700" y="49411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25649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47971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27809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Irina\Рабочий стол\викторина\Elki2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52320" y="260648"/>
            <a:ext cx="1333500" cy="18669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Новогодний букет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43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_2437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7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52292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17728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56376" y="45091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360" y="9807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53732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544522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48691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57332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40050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48700" y="62373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60432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61653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0200" y="19891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6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48700" y="37170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676456" y="11247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22768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6016" y="6581775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7251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32440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2" descr="star9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4104456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В презентации использованы фотографии </a:t>
            </a:r>
            <a:r>
              <a:rPr lang="ru-RU" sz="2600" b="1" dirty="0" err="1" smtClean="0">
                <a:solidFill>
                  <a:schemeClr val="tx1"/>
                </a:solidFill>
              </a:rPr>
              <a:t>Скипиной</a:t>
            </a:r>
            <a:r>
              <a:rPr lang="ru-RU" sz="2600" b="1" dirty="0" smtClean="0">
                <a:solidFill>
                  <a:schemeClr val="tx1"/>
                </a:solidFill>
              </a:rPr>
              <a:t> Е.В.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Оформление :Шуклина И.В.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Интернет ресурсы:</a:t>
            </a:r>
          </a:p>
          <a:p>
            <a:r>
              <a:rPr lang="en-US" sz="2600" b="1" dirty="0" smtClean="0">
                <a:solidFill>
                  <a:schemeClr val="tx1"/>
                </a:solidFill>
                <a:hlinkClick r:id="rId3"/>
              </a:rPr>
              <a:t>http://demiart.ru/forum/index.php?showtopic=44084&amp;st=180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4"/>
              </a:rPr>
              <a:t>http://www.juliesfusedglass.com/index.html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5"/>
              </a:rPr>
              <a:t>http://www.welldes.com/gif-animacija/snegoviki-novyi-god.html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6"/>
              </a:rPr>
              <a:t>http://gif-anim.narod.ru/dedmoroz.htm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7"/>
              </a:rPr>
              <a:t>http://obovsemnemnogo.ucoz.ru/load/novyj_god/muzykalnye_otkrytki/so_novogodnimi_svechami_i_igrushkami/49-1-0-196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8"/>
              </a:rPr>
              <a:t>http://mynew-year.ru/photo/veselaja_jarkaja_igrushka/1-0-152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9"/>
              </a:rPr>
              <a:t>http://mynew-year.ru/photo/veselye_novogodnie_igrushki/1-0-251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10"/>
              </a:rPr>
              <a:t>http://www.krutomer.ru/jj/AMXGVCJ/page=96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11"/>
              </a:rPr>
              <a:t>http://gif-anim.narod.ru/elki.htm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Irina\Рабочий стол\викторина\277583801.jpg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092280" y="260648"/>
            <a:ext cx="1446184" cy="140779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 для изготовления букета: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97152"/>
          </a:xfrm>
        </p:spPr>
        <p:txBody>
          <a:bodyPr>
            <a:normAutofit/>
          </a:bodyPr>
          <a:lstStyle/>
          <a:p>
            <a:r>
              <a:rPr lang="ru-RU" b="1" dirty="0" smtClean="0"/>
              <a:t>Бумага</a:t>
            </a:r>
          </a:p>
          <a:p>
            <a:r>
              <a:rPr lang="ru-RU" b="1" dirty="0" smtClean="0"/>
              <a:t>Фольга</a:t>
            </a:r>
          </a:p>
          <a:p>
            <a:r>
              <a:rPr lang="ru-RU" b="1" dirty="0" smtClean="0"/>
              <a:t>Стеклянная банка(1,5л) </a:t>
            </a:r>
          </a:p>
          <a:p>
            <a:r>
              <a:rPr lang="ru-RU" b="1" dirty="0" smtClean="0"/>
              <a:t>Бумажные салфетки</a:t>
            </a:r>
          </a:p>
          <a:p>
            <a:r>
              <a:rPr lang="ru-RU" b="1" dirty="0" smtClean="0"/>
              <a:t>Эмаль акриловая универсальная матовая</a:t>
            </a:r>
          </a:p>
          <a:p>
            <a:r>
              <a:rPr lang="ru-RU" b="1" dirty="0" err="1" smtClean="0"/>
              <a:t>Кружево,перья,бусинки</a:t>
            </a:r>
            <a:endParaRPr lang="ru-RU" b="1" dirty="0" smtClean="0"/>
          </a:p>
          <a:p>
            <a:r>
              <a:rPr lang="ru-RU" b="1" dirty="0" smtClean="0"/>
              <a:t>Пистолет с горячим клеем</a:t>
            </a:r>
          </a:p>
          <a:p>
            <a:r>
              <a:rPr lang="ru-RU" b="1" dirty="0" smtClean="0"/>
              <a:t>Ветка сухого дерева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Documents and Settings\Irina\Рабочий стол\Новая папка\noviy-god-11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09359" y="0"/>
            <a:ext cx="1334641" cy="3107044"/>
          </a:xfrm>
          <a:prstGeom prst="rect">
            <a:avLst/>
          </a:prstGeom>
          <a:noFill/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6206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112474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21328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16416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30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Содержимое 22" descr="IMG_2408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4644008" y="3501008"/>
            <a:ext cx="4038600" cy="2003462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032448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2160240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Делаем из бумаги комочки . Обворачиваем их фольгой. Получившиеся комочки опускаем в банку.</a:t>
            </a:r>
            <a:endParaRPr lang="ru-RU" dirty="0"/>
          </a:p>
        </p:txBody>
      </p:sp>
      <p:pic>
        <p:nvPicPr>
          <p:cNvPr id="7" name="Содержимое 6" descr="IMG_24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95536" y="3645024"/>
            <a:ext cx="4040188" cy="3030141"/>
          </a:xfrm>
        </p:spPr>
      </p:pic>
      <p:pic>
        <p:nvPicPr>
          <p:cNvPr id="8" name="Содержимое 7" descr="IMG_2410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323528" y="332656"/>
            <a:ext cx="4041775" cy="3031331"/>
          </a:xfrm>
        </p:spPr>
      </p:pic>
      <p:pic>
        <p:nvPicPr>
          <p:cNvPr id="1027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4046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7647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Irina\Рабочий стол\бук\IMG_24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3861048"/>
            <a:ext cx="4161180" cy="1993205"/>
          </a:xfrm>
          <a:prstGeom prst="rect">
            <a:avLst/>
          </a:prstGeom>
          <a:noFill/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4581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От бумажной салфетки отрезаем орнамент.</a:t>
            </a:r>
            <a:endParaRPr lang="ru-RU" sz="2800" dirty="0"/>
          </a:p>
        </p:txBody>
      </p:sp>
      <p:pic>
        <p:nvPicPr>
          <p:cNvPr id="205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41277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148478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96350" y="59492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Irina\Рабочий стол\бук\IMG_24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628800"/>
            <a:ext cx="4286987" cy="1800200"/>
          </a:xfrm>
          <a:prstGeom prst="rect">
            <a:avLst/>
          </a:prstGeom>
          <a:noFill/>
        </p:spPr>
      </p:pic>
      <p:pic>
        <p:nvPicPr>
          <p:cNvPr id="6" name="Picture 3" descr="C:\Documents and Settings\Irina\Рабочий стол\бук\IMG_24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4293096"/>
            <a:ext cx="4315888" cy="1872208"/>
          </a:xfrm>
          <a:prstGeom prst="rect">
            <a:avLst/>
          </a:prstGeom>
          <a:noFill/>
        </p:spPr>
      </p:pic>
      <p:pic>
        <p:nvPicPr>
          <p:cNvPr id="2052" name="Picture 4" descr="C:\Documents and Settings\Irina\Рабочий стол\бук\IMG_241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2996952"/>
            <a:ext cx="4341630" cy="201622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3466728" cy="25922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С помощью губки наносим акриловую эмаль на орнамент салфетки, используя салфетку, как трафарет. Аккуратно снимаем салфетку.</a:t>
            </a:r>
            <a:endParaRPr lang="ru-RU" dirty="0"/>
          </a:p>
        </p:txBody>
      </p:sp>
      <p:pic>
        <p:nvPicPr>
          <p:cNvPr id="7" name="Содержимое 6" descr="IMG_241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51520" y="3573016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2416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067944" y="260648"/>
            <a:ext cx="3000333" cy="2250250"/>
          </a:xfrm>
        </p:spPr>
      </p:pic>
      <p:pic>
        <p:nvPicPr>
          <p:cNvPr id="3074" name="Picture 2" descr="C:\Documents and Settings\Irina\Рабочий стол\Скипина букет\IMG_2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1340768"/>
            <a:ext cx="2880320" cy="2160240"/>
          </a:xfrm>
          <a:prstGeom prst="rect">
            <a:avLst/>
          </a:prstGeom>
          <a:noFill/>
        </p:spPr>
      </p:pic>
      <p:pic>
        <p:nvPicPr>
          <p:cNvPr id="3075" name="Picture 3" descr="C:\Documents and Settings\Irina\Рабочий стол\Скипина букет\IMG_241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3573016"/>
            <a:ext cx="4032448" cy="3024336"/>
          </a:xfrm>
          <a:prstGeom prst="rect">
            <a:avLst/>
          </a:prstGeom>
          <a:noFill/>
        </p:spPr>
      </p:pic>
      <p:pic>
        <p:nvPicPr>
          <p:cNvPr id="3076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68344" y="0"/>
            <a:ext cx="733425" cy="1085850"/>
          </a:xfrm>
          <a:prstGeom prst="rect">
            <a:avLst/>
          </a:prstGeom>
          <a:noFill/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9087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888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544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4048" y="28529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64870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24128" y="1600200"/>
            <a:ext cx="3419872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 помощью пистолета горячим клеем приклеиваем пушок на горловину банки.</a:t>
            </a:r>
            <a:endParaRPr lang="ru-RU" b="1" dirty="0"/>
          </a:p>
        </p:txBody>
      </p:sp>
      <p:pic>
        <p:nvPicPr>
          <p:cNvPr id="8195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98072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4766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60432" y="105273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616530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Irina\Рабочий стол\викторина\Moroz1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4653136"/>
            <a:ext cx="1296144" cy="1841889"/>
          </a:xfrm>
          <a:prstGeom prst="rect">
            <a:avLst/>
          </a:prstGeom>
          <a:noFill/>
        </p:spPr>
      </p:pic>
      <p:pic>
        <p:nvPicPr>
          <p:cNvPr id="3074" name="Picture 2" descr="C:\Documents and Settings\Irina\Рабочий стол\бук\IMG_24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2420888"/>
            <a:ext cx="5704929" cy="288032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5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42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2808312" cy="2106234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3347864" y="1268760"/>
            <a:ext cx="5544615" cy="1944215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Нарезаем полоски из кружева разного размера.</a:t>
            </a:r>
          </a:p>
          <a:p>
            <a:pPr algn="ctr"/>
            <a:r>
              <a:rPr lang="ru-RU" dirty="0" smtClean="0"/>
              <a:t>Собираем кружево на нитку ,стягиваем и закрепляем.Получаются цветы.</a:t>
            </a:r>
            <a:endParaRPr lang="ru-RU" dirty="0"/>
          </a:p>
        </p:txBody>
      </p:sp>
      <p:pic>
        <p:nvPicPr>
          <p:cNvPr id="6" name="Содержимое 5" descr="IMG_2428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251520" y="2492896"/>
            <a:ext cx="2736304" cy="2052228"/>
          </a:xfrm>
        </p:spPr>
      </p:pic>
      <p:pic>
        <p:nvPicPr>
          <p:cNvPr id="4099" name="Picture 3" descr="C:\Documents and Settings\Irina\Рабочий стол\Скипина букет\IMG_24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3356992"/>
            <a:ext cx="4468755" cy="3351566"/>
          </a:xfrm>
          <a:prstGeom prst="rect">
            <a:avLst/>
          </a:prstGeom>
          <a:noFill/>
        </p:spPr>
      </p:pic>
      <p:pic>
        <p:nvPicPr>
          <p:cNvPr id="4100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84368" y="188640"/>
            <a:ext cx="733425" cy="1085850"/>
          </a:xfrm>
          <a:prstGeom prst="rect">
            <a:avLst/>
          </a:prstGeom>
          <a:noFill/>
        </p:spPr>
      </p:pic>
      <p:pic>
        <p:nvPicPr>
          <p:cNvPr id="11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407707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05825" y="5733256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404664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18864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05825" y="191683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Irina\Рабочий стол\бук\IMG_242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797152"/>
            <a:ext cx="2753895" cy="720080"/>
          </a:xfrm>
          <a:prstGeom prst="rect">
            <a:avLst/>
          </a:prstGeom>
          <a:noFill/>
        </p:spPr>
      </p:pic>
      <p:pic>
        <p:nvPicPr>
          <p:cNvPr id="4" name="Picture 3" descr="C:\Documents and Settings\Irina\Рабочий стол\бук\IMG_242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536" y="5733256"/>
            <a:ext cx="2699792" cy="830502"/>
          </a:xfrm>
          <a:prstGeom prst="rect">
            <a:avLst/>
          </a:prstGeom>
          <a:noFill/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Нарезаем полоски из фольги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Ветку сухого дерева обворачиваем фольгой.</a:t>
            </a:r>
            <a:endParaRPr lang="ru-RU" dirty="0"/>
          </a:p>
        </p:txBody>
      </p:sp>
      <p:pic>
        <p:nvPicPr>
          <p:cNvPr id="9218" name="Picture 2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18864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1" descr="newy16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4581128"/>
            <a:ext cx="1957387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Irina\Рабочий стол\бук\IMG_24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988840"/>
            <a:ext cx="4676273" cy="2232248"/>
          </a:xfrm>
          <a:prstGeom prst="rect">
            <a:avLst/>
          </a:prstGeom>
          <a:noFill/>
        </p:spPr>
      </p:pic>
      <p:pic>
        <p:nvPicPr>
          <p:cNvPr id="5123" name="Picture 3" descr="C:\Documents and Settings\Irina\Рабочий стол\бук\IMG_243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4293096"/>
            <a:ext cx="4400170" cy="237626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7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931224" cy="1224136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Горячим клеем приклеиваем к ветке</a:t>
            </a:r>
          </a:p>
          <a:p>
            <a:pPr algn="ctr"/>
            <a:r>
              <a:rPr lang="ru-RU" dirty="0" smtClean="0"/>
              <a:t> цветы из кружева ,перья и бусинки.</a:t>
            </a:r>
            <a:endParaRPr lang="ru-RU" dirty="0"/>
          </a:p>
        </p:txBody>
      </p:sp>
      <p:pic>
        <p:nvPicPr>
          <p:cNvPr id="717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0"/>
            <a:ext cx="733425" cy="1085850"/>
          </a:xfrm>
          <a:prstGeom prst="rect">
            <a:avLst/>
          </a:prstGeom>
          <a:noFill/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594928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70080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28384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3265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star1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72400" y="692696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star1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021288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40466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0392" y="184482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star9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623731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Irina\Рабочий стол\бук\IMG_24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2204864"/>
            <a:ext cx="7829128" cy="3279976"/>
          </a:xfrm>
          <a:prstGeom prst="rect">
            <a:avLst/>
          </a:prstGeom>
          <a:noFill/>
        </p:spPr>
      </p:pic>
      <p:pic>
        <p:nvPicPr>
          <p:cNvPr id="9" name="Picture 6" descr="newy40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5197475"/>
            <a:ext cx="187325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438</Words>
  <Application>Microsoft Office PowerPoint</Application>
  <PresentationFormat>Екран (4:3)</PresentationFormat>
  <Paragraphs>124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Презентація PowerPoint</vt:lpstr>
      <vt:lpstr>Материалы для изготовления букета:</vt:lpstr>
      <vt:lpstr>1 этап работы:</vt:lpstr>
      <vt:lpstr>2 этап работы:</vt:lpstr>
      <vt:lpstr>3 этап работы:</vt:lpstr>
      <vt:lpstr>4 этап работы:</vt:lpstr>
      <vt:lpstr>5 этап работы:</vt:lpstr>
      <vt:lpstr>6 этап работы:</vt:lpstr>
      <vt:lpstr>7 этап работы:</vt:lpstr>
      <vt:lpstr>Новогодний букет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LEGION</cp:lastModifiedBy>
  <cp:revision>73</cp:revision>
  <dcterms:modified xsi:type="dcterms:W3CDTF">2015-03-31T07:39:08Z</dcterms:modified>
</cp:coreProperties>
</file>