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57" r:id="rId4"/>
    <p:sldId id="258" r:id="rId5"/>
    <p:sldId id="259" r:id="rId6"/>
    <p:sldId id="265" r:id="rId7"/>
    <p:sldId id="261" r:id="rId8"/>
    <p:sldId id="262" r:id="rId9"/>
    <p:sldId id="260" r:id="rId10"/>
    <p:sldId id="263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0603" autoAdjust="0"/>
  </p:normalViewPr>
  <p:slideViewPr>
    <p:cSldViewPr>
      <p:cViewPr varScale="1">
        <p:scale>
          <a:sx n="44" d="100"/>
          <a:sy n="44" d="100"/>
        </p:scale>
        <p:origin x="-11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945EC-EAA6-435B-919A-1810B977B76B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D4BF4-9D19-482B-99AF-AB6FD7FC12C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2345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Оригами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1526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Вопросы:</a:t>
            </a:r>
          </a:p>
          <a:p>
            <a:pPr>
              <a:buFontTx/>
              <a:buNone/>
            </a:pPr>
            <a:endParaRPr lang="ru-RU" sz="1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В какой стране зародилось оригами?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В конце какого века произошёл наибольший расцвет оригами?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Как звали знаменитого японского мастера, который и придумал «азбуку» оригами?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22124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Задание:</a:t>
            </a:r>
          </a:p>
          <a:p>
            <a:pPr>
              <a:lnSpc>
                <a:spcPct val="8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Смоделировать из бумаги все три простые формы оригами.</a:t>
            </a:r>
          </a:p>
          <a:p>
            <a:pPr>
              <a:lnSpc>
                <a:spcPct val="80000"/>
              </a:lnSpc>
            </a:pPr>
            <a:endParaRPr lang="en-US" sz="1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Выбрать из предоставленных вариантов птиц  и сложить из бумаги одну или больше. Смоделированных птиц, раскрасить и рассадить всех  на веточки приготовленного заранее деревца</a:t>
            </a:r>
            <a:r>
              <a:rPr lang="ru-RU" sz="1200" b="1" dirty="0" smtClean="0">
                <a:solidFill>
                  <a:schemeClr val="bg1"/>
                </a:solidFill>
              </a:rPr>
              <a:t>. </a:t>
            </a: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Также можно поселить под деревцем лягушат в пруду или речке(из простой синей бумаги). Чтобы добавить других зверей или кораблики (бабочек, пароходы, парусники, лодки) нужно найти их схемы на сайте </a:t>
            </a:r>
            <a:r>
              <a:rPr lang="en-US" sz="1200" b="1" dirty="0" smtClean="0">
                <a:solidFill>
                  <a:schemeClr val="bg1"/>
                </a:solidFill>
                <a:latin typeface="Comic Sans MS" pitchFamily="66" charset="0"/>
              </a:rPr>
              <a:t>www.origami.ru</a:t>
            </a:r>
            <a:endParaRPr lang="ru-RU" sz="1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6732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Голубь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5113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Журавль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9427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Лягушонок</a:t>
            </a:r>
            <a:endParaRPr lang="ru-RU" sz="12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Impact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49275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Тема: Оригами</a:t>
            </a:r>
          </a:p>
          <a:p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Выполнила </a:t>
            </a:r>
            <a:r>
              <a:rPr lang="ru-RU" sz="1200" b="1" dirty="0" err="1" smtClean="0">
                <a:solidFill>
                  <a:schemeClr val="bg1"/>
                </a:solidFill>
                <a:latin typeface="Comic Sans MS" pitchFamily="66" charset="0"/>
              </a:rPr>
              <a:t>Хапилова</a:t>
            </a: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 Анна Викторовна</a:t>
            </a:r>
          </a:p>
          <a:p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Московский Педагогический Государственный Университет Художественно-Графический факультет 3 курс группа «Г» Руководитель </a:t>
            </a:r>
            <a:r>
              <a:rPr lang="ru-RU" sz="1200" b="1" dirty="0" err="1" smtClean="0">
                <a:solidFill>
                  <a:schemeClr val="bg1"/>
                </a:solidFill>
                <a:latin typeface="Comic Sans MS" pitchFamily="66" charset="0"/>
              </a:rPr>
              <a:t>Гудилина</a:t>
            </a: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 С.А.</a:t>
            </a:r>
          </a:p>
          <a:p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В данной презентации мы познакомились с таким искусством, как оригами. Поговорили о разнообразии и методах творческого использования бумаги. Ознакомились с историей данного искусства. Выполнили интересные фигурные композиции.</a:t>
            </a:r>
          </a:p>
          <a:p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Цель работы: ознакомить с одним из направлений творчества, воспитать эстетические чувства и художественный вкус учащихся, расширить их </a:t>
            </a:r>
            <a:r>
              <a:rPr lang="ru-RU" sz="1200" b="1" dirty="0" err="1" smtClean="0">
                <a:solidFill>
                  <a:schemeClr val="bg1"/>
                </a:solidFill>
                <a:latin typeface="Comic Sans MS" pitchFamily="66" charset="0"/>
              </a:rPr>
              <a:t>кругозор,привлечь</a:t>
            </a: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, заинтересовать и объединить детей в коллективном труде.</a:t>
            </a:r>
          </a:p>
          <a:p>
            <a:endParaRPr lang="ru-RU" sz="1200" b="1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5803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Поговорим</a:t>
            </a:r>
          </a:p>
          <a:p>
            <a:pPr>
              <a:buFontTx/>
              <a:buNone/>
            </a:pPr>
            <a:endParaRPr lang="ru-RU" sz="1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Как используется бумага в искусстве?</a:t>
            </a:r>
          </a:p>
          <a:p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Что можно </a:t>
            </a:r>
          </a:p>
          <a:p>
            <a:pPr>
              <a:buFontTx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  сделать из </a:t>
            </a:r>
          </a:p>
          <a:p>
            <a:pPr>
              <a:buFontTx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  бумаги?</a:t>
            </a:r>
          </a:p>
          <a:p>
            <a:endParaRPr lang="ru-RU" sz="1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8601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История оригами</a:t>
            </a:r>
          </a:p>
          <a:p>
            <a:endParaRPr lang="ru-RU" sz="2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Оригами - это искусство бумажной пластики, родившееся в Японии. Несмотря на то, что сама бумага появилась в Китае, именно в Японии догадались складывать из нее удивительные по своей красоте фигурки. Может быть, свою роль здесь сыграло и то, что по-японски слова "бумага" и "бог" очень похожи.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6764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На заре оригами использовалось в храмовых обрядах. Например, кусочки рыбы и овощей, предназначенные в дар богам складывали в бумажные коробочки </a:t>
            </a:r>
            <a:r>
              <a:rPr lang="ru-RU" sz="1200" b="1" dirty="0" err="1" smtClean="0">
                <a:solidFill>
                  <a:schemeClr val="bg1"/>
                </a:solidFill>
                <a:latin typeface="Comic Sans MS" pitchFamily="66" charset="0"/>
              </a:rPr>
              <a:t>санбо</a:t>
            </a: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. Через некоторое время умение складывать фигурки из бумаги стало обязательной частью культуры японской аристократии. Это умение передавалось из поколения в поколение. Некоторые знатные семьи даже использовали оригами как герб и печать.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0876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Начиная с конца XVI века оригами из церемониального искусства превращается в любимое развлечение японцев. Именно в этот период времени появилось большинство классических фигурок.</a:t>
            </a:r>
          </a:p>
          <a:p>
            <a:pPr>
              <a:lnSpc>
                <a:spcPct val="9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Появление большого числа авторских работ связано с именем знаменитого японского мастера </a:t>
            </a:r>
            <a:r>
              <a:rPr lang="ru-RU" sz="1200" b="1" dirty="0" err="1" smtClean="0">
                <a:solidFill>
                  <a:schemeClr val="bg1"/>
                </a:solidFill>
                <a:latin typeface="Comic Sans MS" pitchFamily="66" charset="0"/>
              </a:rPr>
              <a:t>Акиры</a:t>
            </a: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200" b="1" dirty="0" err="1" smtClean="0">
                <a:solidFill>
                  <a:schemeClr val="bg1"/>
                </a:solidFill>
                <a:latin typeface="Comic Sans MS" pitchFamily="66" charset="0"/>
              </a:rPr>
              <a:t>Йошизавы</a:t>
            </a: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. Именно он придумал "нотную азбуку" оригами, которая позволила записывать и передавать процесс складывания фигурок.</a:t>
            </a:r>
          </a:p>
          <a:p>
            <a:pPr>
              <a:lnSpc>
                <a:spcPct val="9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В свое триумфальное шествие по всему миру оригами отправилось в начале XX века, спустя века после своего рождения.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9685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А теперь давайте познакомимся с простыми фигурами оригами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1738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Коробочка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9749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Кораблик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4755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Сунбучок</a:t>
            </a:r>
            <a:endParaRPr lang="ru-RU" sz="12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Impact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4BF4-9D19-482B-99AF-AB6FD7FC12C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127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2732A-3442-4F7E-B528-757EFE04CD1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CFE5B-5429-4E41-8604-0CD6542F309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AFE5B-DF32-4186-B844-78F6A3B737D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FC925F-D29C-479B-B68A-E425F407BA7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70740B-9AD6-4903-9810-5FCAF686CB3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BE3A34F-4CC7-4887-9215-B8DDB3271DB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BC304F9-6946-4C7C-80EB-B4A4F640F42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752F4C9-F89F-4CF6-9169-A8345DCB04C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972E3-808B-47A5-B70E-9F3E2614C76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7220F-4932-4633-91EC-951738F7A23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ECBB4-3CA5-4335-A471-BFD39E950DE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0B65-C278-4AAA-95A5-794DBE8DB85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F0139-4FD9-4475-A5DF-7CDD0B75255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29243-9F6B-4C59-B548-A9799FF9CC3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0F93E-0A31-4396-A732-6B470B09E6A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946C4-1763-496E-B040-6EDD22A82A0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5325CF-0004-4F05-8F4D-B805BBDF777B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2065" name="Picture 17" descr="Здесь отображается фотография, которую вы выбрали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73896">
            <a:off x="2555875" y="1412875"/>
            <a:ext cx="4392613" cy="4211638"/>
          </a:xfrm>
          <a:prstGeom prst="rect">
            <a:avLst/>
          </a:prstGeom>
          <a:noFill/>
        </p:spPr>
      </p:pic>
      <p:sp>
        <p:nvSpPr>
          <p:cNvPr id="2068" name="WordArt 20"/>
          <p:cNvSpPr>
            <a:spLocks noChangeArrowheads="1" noChangeShapeType="1" noTextEdit="1"/>
          </p:cNvSpPr>
          <p:nvPr/>
        </p:nvSpPr>
        <p:spPr bwMode="auto">
          <a:xfrm>
            <a:off x="1403350" y="260350"/>
            <a:ext cx="6697663" cy="10953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Оригами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1835150" y="5589588"/>
            <a:ext cx="590391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Материал предназначен для 3-4 класса</a:t>
            </a:r>
          </a:p>
          <a:p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Выполнила: Хапилова Анна</a:t>
            </a:r>
          </a:p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4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Вопросы: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557338"/>
            <a:ext cx="7704138" cy="4525962"/>
          </a:xfrm>
        </p:spPr>
        <p:txBody>
          <a:bodyPr/>
          <a:lstStyle/>
          <a:p>
            <a:pPr>
              <a:buFontTx/>
              <a:buNone/>
            </a:pPr>
            <a:endParaRPr lang="ru-RU" sz="28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В какой стране зародилось оригами?</a:t>
            </a:r>
          </a:p>
          <a:p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В конце какого века произошёл наибольший расцвет оригами?</a:t>
            </a:r>
          </a:p>
          <a:p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Как звали знаменитого японского мастера, который и придумал «азбуку» оригами?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Comic Sans MS" pitchFamily="66" charset="0"/>
              </a:rPr>
              <a:t>Задание: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5616575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300" b="1" dirty="0">
                <a:solidFill>
                  <a:schemeClr val="bg1"/>
                </a:solidFill>
                <a:latin typeface="Comic Sans MS" pitchFamily="66" charset="0"/>
              </a:rPr>
              <a:t>Смоделировать из бумаги все три простые формы оригами.</a:t>
            </a:r>
          </a:p>
          <a:p>
            <a:pPr>
              <a:lnSpc>
                <a:spcPct val="80000"/>
              </a:lnSpc>
            </a:pPr>
            <a:endParaRPr lang="en-US" sz="2300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ru-RU" sz="2300" b="1" dirty="0">
                <a:solidFill>
                  <a:schemeClr val="bg1"/>
                </a:solidFill>
                <a:latin typeface="Comic Sans MS" pitchFamily="66" charset="0"/>
              </a:rPr>
              <a:t>Выбрать из предоставленных вариантов птиц  и сложить из бумаги одну или больше. Смоделированных птиц, раскрасить и рассадить всех  на веточки приготовленного заранее деревца</a:t>
            </a:r>
            <a:r>
              <a:rPr lang="ru-RU" sz="2300" b="1" dirty="0">
                <a:solidFill>
                  <a:schemeClr val="bg1"/>
                </a:solidFill>
              </a:rPr>
              <a:t>. </a:t>
            </a:r>
            <a:r>
              <a:rPr lang="ru-RU" sz="2300" b="1" dirty="0">
                <a:solidFill>
                  <a:schemeClr val="bg1"/>
                </a:solidFill>
                <a:latin typeface="Comic Sans MS" pitchFamily="66" charset="0"/>
              </a:rPr>
              <a:t>Также можно поселить под деревцем лягушат в пруду или речке(из простой синей бумаги). Чтобы добавить других зверей или кораблики (бабочек, пароходы, парусники, лодки) нужно найти их схемы на сайте </a:t>
            </a:r>
            <a:r>
              <a:rPr lang="en-US" sz="2300" b="1" dirty="0">
                <a:solidFill>
                  <a:schemeClr val="bg1"/>
                </a:solidFill>
                <a:latin typeface="Comic Sans MS" pitchFamily="66" charset="0"/>
              </a:rPr>
              <a:t>www.origami.ru</a:t>
            </a:r>
            <a:endParaRPr lang="ru-RU" sz="2300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3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0965" name="Picture 5" descr="sprir04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56325" y="1700213"/>
            <a:ext cx="2862263" cy="388937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7" name="Picture 3" descr="4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41988" name="Picture 4" descr="Голубь (изображение)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3263" y="2708275"/>
            <a:ext cx="2090737" cy="2563813"/>
          </a:xfrm>
          <a:prstGeom prst="rect">
            <a:avLst/>
          </a:prstGeom>
          <a:noFill/>
        </p:spPr>
      </p:pic>
      <p:pic>
        <p:nvPicPr>
          <p:cNvPr id="41989" name="Picture 5" descr="Голубь (схема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268413"/>
            <a:ext cx="7850188" cy="5589587"/>
          </a:xfrm>
          <a:prstGeom prst="rect">
            <a:avLst/>
          </a:prstGeom>
          <a:noFill/>
        </p:spPr>
      </p:pic>
      <p:sp>
        <p:nvSpPr>
          <p:cNvPr id="41990" name="WordArt 6"/>
          <p:cNvSpPr>
            <a:spLocks noChangeArrowheads="1" noChangeShapeType="1" noTextEdit="1"/>
          </p:cNvSpPr>
          <p:nvPr/>
        </p:nvSpPr>
        <p:spPr bwMode="auto">
          <a:xfrm>
            <a:off x="2843213" y="260350"/>
            <a:ext cx="381635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Голубь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1" name="Picture 3" descr="4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43012" name="Picture 4" descr="Журавлик (изображение)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4221163"/>
            <a:ext cx="3209925" cy="2636837"/>
          </a:xfrm>
          <a:prstGeom prst="rect">
            <a:avLst/>
          </a:prstGeom>
          <a:noFill/>
        </p:spPr>
      </p:pic>
      <p:pic>
        <p:nvPicPr>
          <p:cNvPr id="43013" name="Picture 5" descr="Журавлик (схема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08050"/>
            <a:ext cx="7451725" cy="5949950"/>
          </a:xfrm>
          <a:prstGeom prst="rect">
            <a:avLst/>
          </a:prstGeom>
          <a:noFill/>
        </p:spPr>
      </p:pic>
      <p:sp>
        <p:nvSpPr>
          <p:cNvPr id="43014" name="WordArt 6"/>
          <p:cNvSpPr>
            <a:spLocks noChangeArrowheads="1" noChangeShapeType="1" noTextEdit="1"/>
          </p:cNvSpPr>
          <p:nvPr/>
        </p:nvSpPr>
        <p:spPr bwMode="auto">
          <a:xfrm>
            <a:off x="2195513" y="188913"/>
            <a:ext cx="4897437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Журавль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4035" name="Picture 3" descr="4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44036" name="Picture 4" descr="Лягушка (изображение)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188913"/>
            <a:ext cx="2195512" cy="1947862"/>
          </a:xfrm>
          <a:prstGeom prst="rect">
            <a:avLst/>
          </a:prstGeom>
          <a:noFill/>
        </p:spPr>
      </p:pic>
      <p:pic>
        <p:nvPicPr>
          <p:cNvPr id="44037" name="Picture 5" descr="Лягушка (схема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700213"/>
            <a:ext cx="7777163" cy="5157787"/>
          </a:xfrm>
          <a:prstGeom prst="rect">
            <a:avLst/>
          </a:prstGeom>
          <a:noFill/>
        </p:spPr>
      </p:pic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1403350" y="476250"/>
            <a:ext cx="4503738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Лягушонок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4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45059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2339975" y="333375"/>
            <a:ext cx="4752975" cy="5614988"/>
          </a:xfrm>
        </p:spPr>
        <p:txBody>
          <a:bodyPr/>
          <a:lstStyle/>
          <a:p>
            <a:r>
              <a:rPr lang="ru-RU" sz="1600" b="1" dirty="0">
                <a:solidFill>
                  <a:schemeClr val="bg1"/>
                </a:solidFill>
                <a:latin typeface="Comic Sans MS" pitchFamily="66" charset="0"/>
              </a:rPr>
              <a:t>Тема: Оригами</a:t>
            </a:r>
          </a:p>
          <a:p>
            <a:r>
              <a:rPr lang="ru-RU" sz="1600" b="1" dirty="0">
                <a:solidFill>
                  <a:schemeClr val="bg1"/>
                </a:solidFill>
                <a:latin typeface="Comic Sans MS" pitchFamily="66" charset="0"/>
              </a:rPr>
              <a:t>Выполнила </a:t>
            </a:r>
            <a:r>
              <a:rPr lang="ru-RU" sz="1600" b="1" dirty="0" err="1">
                <a:solidFill>
                  <a:schemeClr val="bg1"/>
                </a:solidFill>
                <a:latin typeface="Comic Sans MS" pitchFamily="66" charset="0"/>
              </a:rPr>
              <a:t>Хапилова</a:t>
            </a:r>
            <a:r>
              <a:rPr lang="ru-RU" sz="1600" b="1" dirty="0">
                <a:solidFill>
                  <a:schemeClr val="bg1"/>
                </a:solidFill>
                <a:latin typeface="Comic Sans MS" pitchFamily="66" charset="0"/>
              </a:rPr>
              <a:t> Анна Викторовна</a:t>
            </a:r>
          </a:p>
          <a:p>
            <a:r>
              <a:rPr lang="ru-RU" sz="1600" b="1" dirty="0">
                <a:solidFill>
                  <a:schemeClr val="bg1"/>
                </a:solidFill>
                <a:latin typeface="Comic Sans MS" pitchFamily="66" charset="0"/>
              </a:rPr>
              <a:t>Московский Педагогический Государственный Университет Художественно-Графический факультет 3 курс группа «Г» Руководитель </a:t>
            </a:r>
            <a:r>
              <a:rPr lang="ru-RU" sz="1600" b="1" dirty="0" err="1">
                <a:solidFill>
                  <a:schemeClr val="bg1"/>
                </a:solidFill>
                <a:latin typeface="Comic Sans MS" pitchFamily="66" charset="0"/>
              </a:rPr>
              <a:t>Гудилина</a:t>
            </a:r>
            <a:r>
              <a:rPr lang="ru-RU" sz="1600" b="1" dirty="0">
                <a:solidFill>
                  <a:schemeClr val="bg1"/>
                </a:solidFill>
                <a:latin typeface="Comic Sans MS" pitchFamily="66" charset="0"/>
              </a:rPr>
              <a:t> С.А.</a:t>
            </a:r>
          </a:p>
          <a:p>
            <a:r>
              <a:rPr lang="ru-RU" sz="1600" b="1" dirty="0">
                <a:solidFill>
                  <a:schemeClr val="bg1"/>
                </a:solidFill>
                <a:latin typeface="Comic Sans MS" pitchFamily="66" charset="0"/>
              </a:rPr>
              <a:t>В данной презентации мы познакомились с таким искусством, как оригами. Поговорили о разнообразии и методах творческого использования бумаги. Ознакомились с историей данного искусства. Выполнили интересные фигурные композиции.</a:t>
            </a:r>
          </a:p>
          <a:p>
            <a:r>
              <a:rPr lang="ru-RU" sz="1600" b="1" dirty="0">
                <a:solidFill>
                  <a:schemeClr val="bg1"/>
                </a:solidFill>
                <a:latin typeface="Comic Sans MS" pitchFamily="66" charset="0"/>
              </a:rPr>
              <a:t>Цель работы: ознакомить с одним из направлений творчества, воспитать эстетические чувства и художественный вкус учащихся, расширить их </a:t>
            </a:r>
            <a:r>
              <a:rPr lang="ru-RU" sz="1600" b="1" dirty="0" err="1">
                <a:solidFill>
                  <a:schemeClr val="bg1"/>
                </a:solidFill>
                <a:latin typeface="Comic Sans MS" pitchFamily="66" charset="0"/>
              </a:rPr>
              <a:t>кругозор,привлечь</a:t>
            </a:r>
            <a:r>
              <a:rPr lang="ru-RU" sz="1600" b="1" dirty="0">
                <a:solidFill>
                  <a:schemeClr val="bg1"/>
                </a:solidFill>
                <a:latin typeface="Comic Sans MS" pitchFamily="66" charset="0"/>
              </a:rPr>
              <a:t>, заинтересовать и объединить детей в коллективном труде.</a:t>
            </a:r>
          </a:p>
          <a:p>
            <a:endParaRPr lang="ru-RU" sz="1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0" name="Picture 8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chemeClr val="bg1"/>
                </a:solidFill>
                <a:latin typeface="Comic Sans MS" pitchFamily="66" charset="0"/>
              </a:rPr>
              <a:t>Поговорим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20713"/>
            <a:ext cx="7931150" cy="5505450"/>
          </a:xfrm>
        </p:spPr>
        <p:txBody>
          <a:bodyPr/>
          <a:lstStyle/>
          <a:p>
            <a:pPr>
              <a:buFontTx/>
              <a:buNone/>
            </a:pPr>
            <a:endParaRPr lang="ru-RU" sz="4000" b="1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4000" b="1" dirty="0">
                <a:solidFill>
                  <a:schemeClr val="bg1"/>
                </a:solidFill>
                <a:latin typeface="Comic Sans MS" pitchFamily="66" charset="0"/>
              </a:rPr>
              <a:t>Как используется бумага в искусстве?</a:t>
            </a:r>
          </a:p>
          <a:p>
            <a:r>
              <a:rPr lang="ru-RU" sz="4000" b="1" dirty="0">
                <a:solidFill>
                  <a:schemeClr val="bg1"/>
                </a:solidFill>
                <a:latin typeface="Comic Sans MS" pitchFamily="66" charset="0"/>
              </a:rPr>
              <a:t>Что можно 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chemeClr val="bg1"/>
                </a:solidFill>
                <a:latin typeface="Comic Sans MS" pitchFamily="66" charset="0"/>
              </a:rPr>
              <a:t>  сделать из 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chemeClr val="bg1"/>
                </a:solidFill>
                <a:latin typeface="Comic Sans MS" pitchFamily="66" charset="0"/>
              </a:rPr>
              <a:t>  бумаги?</a:t>
            </a:r>
          </a:p>
          <a:p>
            <a:endParaRPr lang="ru-RU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8922" name="Picture 10" descr="1172923919_color_pap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2708275"/>
            <a:ext cx="2413000" cy="28733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Оригами - это искусство бумажной пластики, родившееся в Японии. Несмотря на то, что сама бумага появилась в Китае, именно в Японии догадались складывать из нее удивительные по своей красоте фигурки. Может быть, свою роль здесь сыграло и то, что по-японски слова "бумага" и "бог" очень похожи.</a:t>
            </a:r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2484438" y="188913"/>
            <a:ext cx="4643437" cy="107473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История оригами</a:t>
            </a:r>
          </a:p>
        </p:txBody>
      </p:sp>
      <p:pic>
        <p:nvPicPr>
          <p:cNvPr id="3089" name="Picture 17" descr="5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lum bright="12000" contrast="30000"/>
          </a:blip>
          <a:srcRect/>
          <a:stretch>
            <a:fillRect/>
          </a:stretch>
        </p:blipFill>
        <p:spPr>
          <a:xfrm>
            <a:off x="4859338" y="1412875"/>
            <a:ext cx="3686175" cy="4751388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0" y="765175"/>
            <a:ext cx="4321175" cy="5329238"/>
          </a:xfrm>
        </p:spPr>
        <p:txBody>
          <a:bodyPr/>
          <a:lstStyle/>
          <a:p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На заре оригами использовалось в храмовых обрядах. Например, кусочки рыбы и овощей, предназначенные в дар богам складывали в бумажные коробочки </a:t>
            </a:r>
            <a:r>
              <a:rPr lang="ru-RU" sz="2000" b="1" dirty="0" err="1">
                <a:solidFill>
                  <a:schemeClr val="bg1"/>
                </a:solidFill>
                <a:latin typeface="Comic Sans MS" pitchFamily="66" charset="0"/>
              </a:rPr>
              <a:t>санбо</a:t>
            </a: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. Через некоторое время умение складывать фигурки из бумаги стало обязательной частью культуры японской аристократии. Это умение передавалось из поколения в поколение. Некоторые знатные семьи даже использовали оригами как герб и печать.</a:t>
            </a:r>
          </a:p>
        </p:txBody>
      </p:sp>
      <p:pic>
        <p:nvPicPr>
          <p:cNvPr id="4108" name="Picture 12" descr="ge_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8313" y="1196975"/>
            <a:ext cx="4064000" cy="4392613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95738" y="692150"/>
            <a:ext cx="4897437" cy="4752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Начиная с конца XVI века оригами из церемониального искусства превращается в любимое развлечение японцев. Именно в этот период времени появилось большинство классических фигурок.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Появление большого числа авторских работ связано с именем знаменитого японского мастера </a:t>
            </a:r>
            <a:r>
              <a:rPr lang="ru-RU" sz="2000" b="1" dirty="0" err="1">
                <a:solidFill>
                  <a:schemeClr val="bg1"/>
                </a:solidFill>
                <a:latin typeface="Comic Sans MS" pitchFamily="66" charset="0"/>
              </a:rPr>
              <a:t>Акиры</a:t>
            </a: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2000" b="1" dirty="0" err="1">
                <a:solidFill>
                  <a:schemeClr val="bg1"/>
                </a:solidFill>
                <a:latin typeface="Comic Sans MS" pitchFamily="66" charset="0"/>
              </a:rPr>
              <a:t>Йошизавы</a:t>
            </a: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. Именно он придумал "нотную азбуку" оригами, которая позволила записывать и передавать процесс складывания фигурок.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В свое триумфальное шествие по всему миру оригами отправилось в начале XX века, спустя века после своего рождения.</a:t>
            </a:r>
          </a:p>
        </p:txBody>
      </p:sp>
      <p:pic>
        <p:nvPicPr>
          <p:cNvPr id="5132" name="Picture 12" descr="bi_1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2133600"/>
            <a:ext cx="3671888" cy="2652713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33" name="Picture 17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4828" name="Rectangle 12"/>
          <p:cNvSpPr>
            <a:spLocks noGrp="1" noChangeArrowheads="1"/>
          </p:cNvSpPr>
          <p:nvPr>
            <p:ph type="title" sz="quarter"/>
          </p:nvPr>
        </p:nvSpPr>
        <p:spPr>
          <a:xfrm>
            <a:off x="0" y="908050"/>
            <a:ext cx="9144000" cy="1143000"/>
          </a:xfrm>
        </p:spPr>
        <p:txBody>
          <a:bodyPr/>
          <a:lstStyle/>
          <a:p>
            <a:r>
              <a:rPr lang="ru-RU" sz="4200" b="1" dirty="0">
                <a:solidFill>
                  <a:schemeClr val="bg1"/>
                </a:solidFill>
                <a:latin typeface="Comic Sans MS" pitchFamily="66" charset="0"/>
              </a:rPr>
              <a:t>А теперь давайте познакомимся с простыми фигурами оригами</a:t>
            </a:r>
          </a:p>
        </p:txBody>
      </p:sp>
      <p:pic>
        <p:nvPicPr>
          <p:cNvPr id="34834" name="Picture 18" descr="1086pic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8313" y="2492375"/>
            <a:ext cx="2552700" cy="2636838"/>
          </a:xfrm>
          <a:noFill/>
          <a:ln/>
        </p:spPr>
      </p:pic>
      <p:pic>
        <p:nvPicPr>
          <p:cNvPr id="34835" name="Picture 19" descr="1094pic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132138" y="2924175"/>
            <a:ext cx="3024187" cy="2008188"/>
          </a:xfrm>
          <a:noFill/>
          <a:ln/>
        </p:spPr>
      </p:pic>
      <p:pic>
        <p:nvPicPr>
          <p:cNvPr id="34836" name="Picture 20" descr="2087pic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300788" y="2636838"/>
            <a:ext cx="2413000" cy="2519362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22537" name="Picture 9" descr="1086pic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64388" y="0"/>
            <a:ext cx="1779587" cy="1838325"/>
          </a:xfrm>
          <a:noFill/>
          <a:ln/>
        </p:spPr>
      </p:pic>
      <p:pic>
        <p:nvPicPr>
          <p:cNvPr id="22538" name="Picture 10" descr="1086dm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1414463"/>
            <a:ext cx="8388350" cy="5030787"/>
          </a:xfrm>
          <a:noFill/>
          <a:ln/>
        </p:spPr>
      </p:pic>
      <p:sp>
        <p:nvSpPr>
          <p:cNvPr id="22539" name="WordArt 11"/>
          <p:cNvSpPr>
            <a:spLocks noChangeArrowheads="1" noChangeShapeType="1" noTextEdit="1"/>
          </p:cNvSpPr>
          <p:nvPr/>
        </p:nvSpPr>
        <p:spPr bwMode="auto">
          <a:xfrm>
            <a:off x="1692275" y="333375"/>
            <a:ext cx="3887788" cy="9302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Коробочка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23561" name="Picture 9" descr="1094pic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0"/>
            <a:ext cx="2797175" cy="1857375"/>
          </a:xfrm>
          <a:noFill/>
          <a:ln/>
        </p:spPr>
      </p:pic>
      <p:pic>
        <p:nvPicPr>
          <p:cNvPr id="23562" name="Picture 10" descr="1094dm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95288" y="1725613"/>
            <a:ext cx="8316912" cy="5132387"/>
          </a:xfrm>
          <a:noFill/>
          <a:ln/>
        </p:spPr>
      </p:pic>
      <p:sp>
        <p:nvSpPr>
          <p:cNvPr id="23563" name="WordArt 11"/>
          <p:cNvSpPr>
            <a:spLocks noChangeArrowheads="1" noChangeShapeType="1" noTextEdit="1"/>
          </p:cNvSpPr>
          <p:nvPr/>
        </p:nvSpPr>
        <p:spPr bwMode="auto">
          <a:xfrm>
            <a:off x="3708400" y="476250"/>
            <a:ext cx="4392613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0625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Кораблик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1" name="Picture 17" descr="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24000" contrast="-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6167" name="Picture 23" descr="2087pic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686550" y="4292600"/>
            <a:ext cx="2457450" cy="2565400"/>
          </a:xfrm>
          <a:noFill/>
          <a:ln/>
        </p:spPr>
      </p:pic>
      <p:pic>
        <p:nvPicPr>
          <p:cNvPr id="6168" name="Picture 24" descr="2087dm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7740650" cy="5251450"/>
          </a:xfrm>
          <a:noFill/>
          <a:ln/>
        </p:spPr>
      </p:pic>
      <p:sp>
        <p:nvSpPr>
          <p:cNvPr id="6169" name="WordArt 25"/>
          <p:cNvSpPr>
            <a:spLocks noChangeArrowheads="1" noChangeShapeType="1" noTextEdit="1"/>
          </p:cNvSpPr>
          <p:nvPr/>
        </p:nvSpPr>
        <p:spPr bwMode="auto">
          <a:xfrm>
            <a:off x="1619250" y="5589588"/>
            <a:ext cx="3671888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2708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Сунбучок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Impact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869</Words>
  <Application>Microsoft Office PowerPoint</Application>
  <PresentationFormat>Екран (4:3)</PresentationFormat>
  <Paragraphs>103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Презентація PowerPoint</vt:lpstr>
      <vt:lpstr>Поговорим</vt:lpstr>
      <vt:lpstr>Презентація PowerPoint</vt:lpstr>
      <vt:lpstr>Презентація PowerPoint</vt:lpstr>
      <vt:lpstr>Презентація PowerPoint</vt:lpstr>
      <vt:lpstr>А теперь давайте познакомимся с простыми фигурами оригами</vt:lpstr>
      <vt:lpstr>Презентація PowerPoint</vt:lpstr>
      <vt:lpstr>Презентація PowerPoint</vt:lpstr>
      <vt:lpstr>Презентація PowerPoint</vt:lpstr>
      <vt:lpstr>Вопросы:</vt:lpstr>
      <vt:lpstr>Задание: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LEGION</cp:lastModifiedBy>
  <cp:revision>10</cp:revision>
  <dcterms:created xsi:type="dcterms:W3CDTF">2007-03-27T23:20:52Z</dcterms:created>
  <dcterms:modified xsi:type="dcterms:W3CDTF">2015-03-31T07:59:14Z</dcterms:modified>
</cp:coreProperties>
</file>