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CE2"/>
    <a:srgbClr val="4E6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9606" autoAdjust="0"/>
  </p:normalViewPr>
  <p:slideViewPr>
    <p:cSldViewPr>
      <p:cViewPr varScale="1">
        <p:scale>
          <a:sx n="77" d="100"/>
          <a:sy n="77" d="100"/>
        </p:scale>
        <p:origin x="-1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27721-4CB8-4CEC-91D9-DBC037C388E7}" type="datetimeFigureOut">
              <a:rPr lang="uk-UA" smtClean="0"/>
              <a:t>01.04.2015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47B7A-1FA5-4BBA-8DFB-6DEDC50F77D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4498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Клуб </a:t>
            </a:r>
          </a:p>
          <a:p>
            <a:pPr algn="ctr"/>
            <a:r>
              <a:rPr lang="ru-RU" sz="96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Эрудитов</a:t>
            </a:r>
            <a:endParaRPr lang="ru-RU" sz="9600" b="1" cap="none" spc="50" dirty="0" smtClean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508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9. Самый толстый я в машине.</a:t>
            </a:r>
          </a:p>
          <a:p>
            <a:pPr marL="45720" indent="0">
              <a:buNone/>
            </a:pPr>
            <a:r>
              <a:rPr lang="ru-RU" sz="1200" b="1" dirty="0" smtClean="0"/>
              <a:t>Есть во мне и платы, шины.</a:t>
            </a:r>
          </a:p>
          <a:p>
            <a:pPr marL="45720" indent="0">
              <a:buNone/>
            </a:pPr>
            <a:r>
              <a:rPr lang="ru-RU" sz="1200" b="1" dirty="0" smtClean="0"/>
              <a:t>Провода и там, и тут</a:t>
            </a:r>
          </a:p>
          <a:p>
            <a:pPr marL="45720" indent="0">
              <a:buNone/>
            </a:pPr>
            <a:r>
              <a:rPr lang="ru-RU" sz="1200" b="1" dirty="0" smtClean="0"/>
              <a:t>Ко мне от всех устройств идут.</a:t>
            </a:r>
          </a:p>
          <a:p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2984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11. Без меня сети нет,</a:t>
            </a:r>
          </a:p>
          <a:p>
            <a:pPr marL="45720" indent="0">
              <a:buNone/>
            </a:pPr>
            <a:r>
              <a:rPr lang="ru-RU" sz="1200" b="1" dirty="0" smtClean="0"/>
              <a:t>Помогаю войти в Интернет.</a:t>
            </a:r>
          </a:p>
          <a:p>
            <a:pPr marL="45720" indent="0">
              <a:buNone/>
            </a:pPr>
            <a:r>
              <a:rPr lang="ru-RU" sz="1200" b="1" dirty="0" smtClean="0"/>
              <a:t>Я мигаю и пищу,</a:t>
            </a:r>
          </a:p>
          <a:p>
            <a:pPr marL="45720" indent="0">
              <a:buNone/>
            </a:pPr>
            <a:r>
              <a:rPr lang="ru-RU" sz="1200" b="1" dirty="0" smtClean="0"/>
              <a:t>Тебя в Интернет пущу.</a:t>
            </a:r>
          </a:p>
          <a:p>
            <a:pPr marL="45720" indent="0">
              <a:buNone/>
            </a:pPr>
            <a:r>
              <a:rPr lang="ru-RU" sz="1200" b="1" dirty="0" smtClean="0"/>
              <a:t>В “паутине” путь найти помогу я без проблем,</a:t>
            </a:r>
          </a:p>
          <a:p>
            <a:pPr marL="45720" indent="0">
              <a:buNone/>
            </a:pPr>
            <a:r>
              <a:rPr lang="ru-RU" sz="1200" b="1" dirty="0" smtClean="0"/>
              <a:t>Потому что я - ...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5714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12.Он знает языки.</a:t>
            </a:r>
          </a:p>
          <a:p>
            <a:pPr marL="45720" indent="0">
              <a:buNone/>
            </a:pPr>
            <a:r>
              <a:rPr lang="ru-RU" sz="1200" b="1" dirty="0" smtClean="0"/>
              <a:t>На них не говорят.</a:t>
            </a:r>
          </a:p>
          <a:p>
            <a:pPr marL="45720" indent="0">
              <a:buNone/>
            </a:pPr>
            <a:r>
              <a:rPr lang="ru-RU" sz="1200" b="1" dirty="0" smtClean="0"/>
              <a:t>Однако он пишет на них все программы подряд.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0029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13.Меня пишет программист.</a:t>
            </a:r>
          </a:p>
          <a:p>
            <a:pPr marL="45720" indent="0">
              <a:buNone/>
            </a:pPr>
            <a:r>
              <a:rPr lang="ru-RU" sz="1200" b="1" dirty="0" smtClean="0"/>
              <a:t>Набор команд я - й на лист!</a:t>
            </a:r>
          </a:p>
          <a:p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7761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14. Состою я из 3-х слов.</a:t>
            </a:r>
          </a:p>
          <a:p>
            <a:pPr marL="45720" indent="0">
              <a:buNone/>
            </a:pPr>
            <a:r>
              <a:rPr lang="ru-RU" sz="1200" b="1" dirty="0" smtClean="0"/>
              <a:t>1 -е - там работает хирург.</a:t>
            </a:r>
          </a:p>
          <a:p>
            <a:pPr marL="45720" indent="0">
              <a:buNone/>
            </a:pPr>
            <a:r>
              <a:rPr lang="ru-RU" sz="1200" b="1" dirty="0" smtClean="0"/>
              <a:t>2-е - несколько уравнений.</a:t>
            </a:r>
          </a:p>
          <a:p>
            <a:pPr marL="45720" indent="0">
              <a:buNone/>
            </a:pPr>
            <a:r>
              <a:rPr lang="ru-RU" sz="1200" b="1" dirty="0" smtClean="0"/>
              <a:t>3-є - по-английски “Окна”.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8250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dirty="0" smtClean="0"/>
              <a:t>15. </a:t>
            </a:r>
            <a:r>
              <a:rPr lang="ru-RU" sz="1200" dirty="0" err="1" smtClean="0"/>
              <a:t>Серце</a:t>
            </a:r>
            <a:r>
              <a:rPr lang="ru-RU" sz="1200" dirty="0" smtClean="0"/>
              <a:t> </a:t>
            </a:r>
            <a:r>
              <a:rPr lang="ru-RU" sz="1200" dirty="0" err="1" smtClean="0"/>
              <a:t>комп'ютера</a:t>
            </a:r>
            <a:r>
              <a:rPr lang="ru-RU" sz="1200" dirty="0" smtClean="0"/>
              <a:t> я -</a:t>
            </a:r>
          </a:p>
          <a:p>
            <a:pPr marL="45720" indent="0">
              <a:buNone/>
            </a:pPr>
            <a:r>
              <a:rPr lang="ru-RU" sz="1200" dirty="0" err="1" smtClean="0"/>
              <a:t>Ні</a:t>
            </a:r>
            <a:r>
              <a:rPr lang="ru-RU" sz="1200" dirty="0" smtClean="0"/>
              <a:t> в року.</a:t>
            </a:r>
          </a:p>
          <a:p>
            <a:pPr marL="45720" indent="0">
              <a:buNone/>
            </a:pPr>
            <a:r>
              <a:rPr lang="ru-RU" sz="1200" dirty="0" err="1" smtClean="0"/>
              <a:t>Спрямовую</a:t>
            </a:r>
            <a:r>
              <a:rPr lang="ru-RU" sz="1200" dirty="0" smtClean="0"/>
              <a:t> </a:t>
            </a:r>
            <a:r>
              <a:rPr lang="ru-RU" sz="1200" dirty="0" err="1" smtClean="0"/>
              <a:t>інформаційні</a:t>
            </a:r>
            <a:r>
              <a:rPr lang="ru-RU" sz="1200" dirty="0" smtClean="0"/>
              <a:t> потоки.</a:t>
            </a:r>
          </a:p>
          <a:p>
            <a:pPr marL="45720" indent="0">
              <a:buNone/>
            </a:pPr>
            <a:r>
              <a:rPr lang="ru-RU" sz="1200" dirty="0" smtClean="0"/>
              <a:t>Сам я з </a:t>
            </a:r>
            <a:r>
              <a:rPr lang="ru-RU" sz="1200" dirty="0" err="1" smtClean="0"/>
              <a:t>кремнію</a:t>
            </a:r>
            <a:r>
              <a:rPr lang="ru-RU" sz="1200" dirty="0" smtClean="0"/>
              <a:t>, за формою - квадрат.</a:t>
            </a:r>
          </a:p>
          <a:p>
            <a:pPr marL="45720" indent="0">
              <a:buNone/>
            </a:pPr>
            <a:r>
              <a:rPr lang="ru-RU" sz="1200" dirty="0" err="1" smtClean="0"/>
              <a:t>Замінюю</a:t>
            </a:r>
            <a:r>
              <a:rPr lang="ru-RU" sz="1200" dirty="0" smtClean="0"/>
              <a:t> </a:t>
            </a:r>
            <a:r>
              <a:rPr lang="ru-RU" sz="1200" dirty="0" err="1" smtClean="0"/>
              <a:t>мільйони</a:t>
            </a:r>
            <a:r>
              <a:rPr lang="ru-RU" sz="1200" dirty="0" smtClean="0"/>
              <a:t> </a:t>
            </a:r>
            <a:r>
              <a:rPr lang="ru-RU" sz="1200" dirty="0" err="1" smtClean="0"/>
              <a:t>печатних</a:t>
            </a:r>
            <a:r>
              <a:rPr lang="ru-RU" sz="1200" dirty="0" smtClean="0"/>
              <a:t> плат.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6712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16. </a:t>
            </a:r>
            <a:r>
              <a:rPr lang="ru-RU" sz="1200" b="1" dirty="0" err="1" smtClean="0"/>
              <a:t>Діалог</a:t>
            </a:r>
            <a:r>
              <a:rPr lang="ru-RU" sz="1200" b="1" dirty="0" smtClean="0"/>
              <a:t>.</a:t>
            </a:r>
          </a:p>
          <a:p>
            <a:pPr marL="45720" indent="0">
              <a:buNone/>
            </a:pPr>
            <a:r>
              <a:rPr lang="ru-RU" sz="1200" b="1" dirty="0" smtClean="0"/>
              <a:t>-	</a:t>
            </a:r>
            <a:r>
              <a:rPr lang="ru-RU" sz="1200" b="1" dirty="0" err="1" smtClean="0"/>
              <a:t>Друже</a:t>
            </a:r>
            <a:r>
              <a:rPr lang="ru-RU" sz="1200" b="1" dirty="0" smtClean="0"/>
              <a:t>, дай </a:t>
            </a:r>
            <a:r>
              <a:rPr lang="ru-RU" sz="1200" b="1" dirty="0" err="1" smtClean="0"/>
              <a:t>мені</a:t>
            </a:r>
            <a:r>
              <a:rPr lang="ru-RU" sz="1200" b="1" dirty="0" smtClean="0"/>
              <a:t> картинку.</a:t>
            </a:r>
          </a:p>
          <a:p>
            <a:pPr marL="45720" indent="0">
              <a:buNone/>
            </a:pPr>
            <a:r>
              <a:rPr lang="ru-RU" sz="1200" b="1" dirty="0" smtClean="0"/>
              <a:t>	Передай </a:t>
            </a:r>
            <a:r>
              <a:rPr lang="ru-RU" sz="1200" b="1" dirty="0" err="1" smtClean="0"/>
              <a:t>крізь</a:t>
            </a:r>
            <a:r>
              <a:rPr lang="ru-RU" sz="1200" b="1" dirty="0" smtClean="0"/>
              <a:t> материнку.</a:t>
            </a:r>
          </a:p>
          <a:p>
            <a:pPr marL="45720" indent="0">
              <a:buNone/>
            </a:pPr>
            <a:r>
              <a:rPr lang="ru-RU" sz="1200" b="1" dirty="0" smtClean="0"/>
              <a:t>	Я </a:t>
            </a:r>
            <a:r>
              <a:rPr lang="ru-RU" sz="1200" b="1" dirty="0" err="1" smtClean="0"/>
              <a:t>із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різних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точок</a:t>
            </a:r>
            <a:r>
              <a:rPr lang="ru-RU" sz="1200" b="1" dirty="0" smtClean="0"/>
              <a:t> вам</a:t>
            </a:r>
          </a:p>
          <a:p>
            <a:pPr marL="45720" indent="0">
              <a:buNone/>
            </a:pPr>
            <a:r>
              <a:rPr lang="ru-RU" sz="1200" b="1" dirty="0" smtClean="0"/>
              <a:t>	</a:t>
            </a:r>
            <a:r>
              <a:rPr lang="ru-RU" sz="1200" b="1" dirty="0" err="1" smtClean="0"/>
              <a:t>Надрукую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її</a:t>
            </a:r>
            <a:r>
              <a:rPr lang="ru-RU" sz="1200" b="1" dirty="0" smtClean="0"/>
              <a:t> сам.</a:t>
            </a:r>
          </a:p>
          <a:p>
            <a:pPr marL="45720" indent="0">
              <a:buNone/>
            </a:pPr>
            <a:r>
              <a:rPr lang="ru-RU" sz="1200" b="1" dirty="0" smtClean="0"/>
              <a:t>-	</a:t>
            </a:r>
            <a:r>
              <a:rPr lang="ru-RU" sz="1200" b="1" dirty="0" err="1" smtClean="0"/>
              <a:t>Слухай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дорогий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мій</a:t>
            </a:r>
            <a:r>
              <a:rPr lang="ru-RU" sz="1200" b="1" dirty="0" smtClean="0"/>
              <a:t> брат.</a:t>
            </a:r>
          </a:p>
          <a:p>
            <a:pPr marL="45720" indent="0">
              <a:buNone/>
            </a:pPr>
            <a:r>
              <a:rPr lang="ru-RU" sz="1200" b="1" dirty="0" smtClean="0"/>
              <a:t>Я </a:t>
            </a:r>
            <a:r>
              <a:rPr lang="ru-RU" sz="1200" b="1" dirty="0" err="1" smtClean="0"/>
              <a:t>повільний</a:t>
            </a:r>
            <a:r>
              <a:rPr lang="ru-RU" sz="1200" b="1" dirty="0" smtClean="0"/>
              <a:t> агрегат.</a:t>
            </a:r>
          </a:p>
          <a:p>
            <a:pPr marL="45720" indent="0">
              <a:buNone/>
            </a:pPr>
            <a:r>
              <a:rPr lang="ru-RU" sz="1200" b="1" dirty="0" err="1" smtClean="0"/>
              <a:t>Поклади</a:t>
            </a:r>
            <a:r>
              <a:rPr lang="ru-RU" sz="1200" b="1" dirty="0" smtClean="0"/>
              <a:t> в мене картинку.</a:t>
            </a:r>
          </a:p>
          <a:p>
            <a:pPr marL="45720" indent="0">
              <a:buNone/>
            </a:pPr>
            <a:r>
              <a:rPr lang="ru-RU" sz="1200" b="1" dirty="0" smtClean="0"/>
              <a:t>Посиди, </a:t>
            </a:r>
            <a:r>
              <a:rPr lang="ru-RU" sz="1200" b="1" dirty="0" err="1" smtClean="0"/>
              <a:t>зажди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хвилинку</a:t>
            </a:r>
            <a:r>
              <a:rPr lang="ru-RU" sz="1200" b="1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79126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17. Компьютер включается,</a:t>
            </a:r>
          </a:p>
          <a:p>
            <a:pPr marL="45720" indent="0">
              <a:buNone/>
            </a:pPr>
            <a:r>
              <a:rPr lang="ru-RU" sz="1200" b="1" dirty="0" smtClean="0"/>
              <a:t>Он сразу появляется,</a:t>
            </a:r>
          </a:p>
          <a:p>
            <a:pPr marL="45720" indent="0">
              <a:buNone/>
            </a:pPr>
            <a:r>
              <a:rPr lang="ru-RU" sz="1200" b="1" dirty="0" smtClean="0"/>
              <a:t>Мышкой управляется,</a:t>
            </a:r>
          </a:p>
          <a:p>
            <a:pPr marL="45720" indent="0">
              <a:buNone/>
            </a:pPr>
            <a:r>
              <a:rPr lang="ru-RU" sz="1200" b="1" dirty="0" smtClean="0"/>
              <a:t>На "к" начинается.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254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18. На столе лежит дощечка,</a:t>
            </a:r>
          </a:p>
          <a:p>
            <a:pPr marL="45720" indent="0">
              <a:buNone/>
            </a:pPr>
            <a:r>
              <a:rPr lang="ru-RU" sz="1200" b="1" dirty="0" smtClean="0"/>
              <a:t>На дощечке кнопочки.</a:t>
            </a:r>
          </a:p>
          <a:p>
            <a:pPr marL="45720" indent="0">
              <a:buNone/>
            </a:pPr>
            <a:r>
              <a:rPr lang="ru-RU" sz="1200" b="1" dirty="0" smtClean="0"/>
              <a:t>Кнопку ты нажимаешь –</a:t>
            </a:r>
          </a:p>
          <a:p>
            <a:pPr marL="45720" indent="0">
              <a:buNone/>
            </a:pPr>
            <a:r>
              <a:rPr lang="ru-RU" sz="1200" b="1" dirty="0" smtClean="0"/>
              <a:t>В мир компьютера попадаешь.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0037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i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1194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1. Программа,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обладающая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способностью к размножению.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Она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обладает</a:t>
            </a:r>
            <a:br>
              <a:rPr lang="ru-RU" sz="1200" b="1" dirty="0" smtClean="0">
                <a:latin typeface="Times New Roman CYR"/>
                <a:ea typeface="Times New Roman"/>
                <a:cs typeface="Times New Roman"/>
              </a:rPr>
            </a:b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разрушительным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действием!</a:t>
            </a:r>
            <a:endParaRPr lang="ru-RU" sz="1200" b="1" dirty="0" smtClean="0">
              <a:latin typeface="Times New Roman"/>
              <a:ea typeface="Times New Roman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377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2. Мои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дети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ходят по мне, уходят от меня.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Когда-то я была голубиная, затем</a:t>
            </a:r>
            <a:r>
              <a:rPr lang="ru-RU" sz="1200" b="1" dirty="0" smtClean="0">
                <a:latin typeface="Times New Roman"/>
                <a:ea typeface="Times New Roman"/>
              </a:rPr>
              <a:t> -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бумажная,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авиационная.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Теперь я еще и электронная.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Достаточно нажать несколько клавиш — и я начинаю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отправлять и принимать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своих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детей.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Кто я и кто</a:t>
            </a:r>
            <a:r>
              <a:rPr lang="ru-RU" sz="1200" b="1" dirty="0" smtClean="0">
                <a:latin typeface="Times New Roman"/>
                <a:ea typeface="Times New Roman"/>
              </a:rPr>
              <a:t> </a:t>
            </a:r>
            <a:r>
              <a:rPr lang="ru-RU" sz="1200" b="1" dirty="0" smtClean="0">
                <a:latin typeface="Times New Roman CYR"/>
                <a:ea typeface="Times New Roman"/>
                <a:cs typeface="Times New Roman"/>
              </a:rPr>
              <a:t>мои дети?</a:t>
            </a:r>
            <a:endParaRPr lang="ru-RU" sz="1200" b="1" dirty="0" smtClean="0">
              <a:effectLst/>
              <a:latin typeface="Times New Roman"/>
              <a:ea typeface="Times New Roman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901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3.	Это слово появилось от имени великого математика Мухаммеда Аль-Хорезми,</a:t>
            </a:r>
          </a:p>
          <a:p>
            <a:pPr marL="45720" indent="0">
              <a:buNone/>
            </a:pPr>
            <a:r>
              <a:rPr lang="ru-RU" sz="1200" b="1" dirty="0" smtClean="0"/>
              <a:t>который впервые сформулировал правила выполнения арифметических действий.</a:t>
            </a:r>
          </a:p>
          <a:p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8656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4. Раньше - диковинка с длинным хвостом,</a:t>
            </a:r>
          </a:p>
          <a:p>
            <a:pPr marL="45720" indent="0">
              <a:buNone/>
            </a:pPr>
            <a:r>
              <a:rPr lang="ru-RU" sz="1200" b="1" dirty="0" smtClean="0"/>
              <a:t>На каждом столе появилась потом,</a:t>
            </a:r>
          </a:p>
          <a:p>
            <a:pPr marL="45720" indent="0">
              <a:buNone/>
            </a:pPr>
            <a:r>
              <a:rPr lang="ru-RU" sz="1200" b="1" dirty="0" smtClean="0"/>
              <a:t>Езжу на шарике, лазере, свете,</a:t>
            </a:r>
          </a:p>
          <a:p>
            <a:pPr marL="45720" indent="0">
              <a:buNone/>
            </a:pPr>
            <a:r>
              <a:rPr lang="ru-RU" sz="1200" b="1" dirty="0" smtClean="0"/>
              <a:t>Помогу путешествовать в Интернете.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1579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5. Много нас - точек на экране,</a:t>
            </a:r>
          </a:p>
          <a:p>
            <a:pPr marL="45720" indent="0">
              <a:buNone/>
            </a:pPr>
            <a:r>
              <a:rPr lang="ru-RU" sz="1200" b="1" dirty="0" smtClean="0"/>
              <a:t>Блестим, переливаемся,</a:t>
            </a:r>
          </a:p>
          <a:p>
            <a:pPr marL="45720" indent="0">
              <a:buNone/>
            </a:pPr>
            <a:r>
              <a:rPr lang="ru-RU" sz="1200" b="1" dirty="0" smtClean="0"/>
              <a:t>На “п” называемся. Кто мы?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4853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6. Похож я на рот, а зовусь ....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788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7. Квадратная штучка,</a:t>
            </a:r>
          </a:p>
          <a:p>
            <a:pPr algn="ctr"/>
            <a:r>
              <a:rPr lang="ru-RU" sz="1200" b="1" dirty="0" smtClean="0"/>
              <a:t>Умею хранить.</a:t>
            </a:r>
          </a:p>
          <a:p>
            <a:pPr algn="ctr"/>
            <a:r>
              <a:rPr lang="ru-RU" sz="1200" b="1" dirty="0" smtClean="0"/>
              <a:t>В кармане меня можно смело носить.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9241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/>
              <a:t>8. Похожа я на паутину.</a:t>
            </a:r>
          </a:p>
          <a:p>
            <a:pPr marL="45720" indent="0">
              <a:buNone/>
            </a:pPr>
            <a:r>
              <a:rPr lang="ru-RU" sz="1200" b="1" dirty="0" smtClean="0"/>
              <a:t>Могу втянуть тебя как в тину.</a:t>
            </a:r>
          </a:p>
          <a:p>
            <a:pPr marL="45720" indent="0">
              <a:buNone/>
            </a:pPr>
            <a:r>
              <a:rPr lang="ru-RU" sz="1200" b="1" dirty="0" smtClean="0"/>
              <a:t>Утолю жажду знаний я,</a:t>
            </a:r>
          </a:p>
          <a:p>
            <a:pPr marL="45720" indent="0">
              <a:buNone/>
            </a:pPr>
            <a:r>
              <a:rPr lang="ru-RU" sz="1200" b="1" dirty="0" smtClean="0"/>
              <a:t>А покинуть меня захочет не каждый.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47B7A-1FA5-4BBA-8DFB-6DEDC50F77D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120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DEA3-F217-4CB5-A194-4E48FA4E2934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FD37-1F0C-4488-9B8A-2B077C0E9F7A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8E8B-AAF2-434E-AAE3-0D73C4E9B143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D5D4-92A5-40B0-8445-BB8D7EC77B2F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C0AC9-023F-427D-A6C3-5E6DD846109A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2CC8-CCC2-48A5-BD84-F416907BE1B1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363D-27E2-4366-8285-E77061168CE1}" type="datetime1">
              <a:rPr lang="ru-RU" smtClean="0"/>
              <a:t>01.04.2015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E131-3EAC-450D-902D-D7AA9DA3FEAA}" type="datetime1">
              <a:rPr lang="ru-RU" smtClean="0"/>
              <a:t>01.04.2015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A2128-26B8-47E1-A897-4534220FDEF4}" type="datetime1">
              <a:rPr lang="ru-RU" smtClean="0"/>
              <a:t>01.04.2015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4453-BDD5-4CCA-92D9-2BB63E9148A1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EF600-6BBE-466C-B0EB-50167461C061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3A0B76-15E1-423A-9FC9-3272C9BEFC2A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050958-D5FB-4B25-B251-DFF42E59802A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179684">
            <a:off x="538004" y="1489800"/>
            <a:ext cx="8150188" cy="3785652"/>
          </a:xfrm>
          <a:prstGeom prst="rect">
            <a:avLst/>
          </a:prstGeom>
          <a:pattFill prst="zigZag">
            <a:fgClr>
              <a:srgbClr val="349CE2"/>
            </a:fgClr>
            <a:bgClr>
              <a:schemeClr val="bg1"/>
            </a:bgClr>
          </a:patt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Клуб </a:t>
            </a:r>
          </a:p>
          <a:p>
            <a:pPr algn="ctr"/>
            <a:r>
              <a:rPr lang="ru-RU" sz="120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Эрудитов</a:t>
            </a:r>
            <a:endParaRPr lang="ru-RU" sz="12000" b="1" cap="none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Филиал МОУ СОШ </a:t>
            </a:r>
            <a:r>
              <a:rPr lang="ru-RU" sz="2000" b="1" dirty="0" err="1" smtClean="0"/>
              <a:t>с.Святославка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с.Воздвиженка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76510" y="4653136"/>
            <a:ext cx="2699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Подготовил: </a:t>
            </a:r>
          </a:p>
          <a:p>
            <a:pPr algn="ctr"/>
            <a:r>
              <a:rPr lang="ru-RU" sz="2400" b="1" dirty="0" smtClean="0"/>
              <a:t>учитель </a:t>
            </a:r>
          </a:p>
          <a:p>
            <a:pPr algn="ctr"/>
            <a:r>
              <a:rPr lang="ru-RU" sz="2400" b="1" dirty="0" smtClean="0"/>
              <a:t>математики и информатики </a:t>
            </a:r>
          </a:p>
          <a:p>
            <a:pPr algn="ctr"/>
            <a:r>
              <a:rPr lang="ru-RU" sz="2400" b="1" dirty="0" err="1" smtClean="0"/>
              <a:t>Сергадеев</a:t>
            </a:r>
            <a:r>
              <a:rPr lang="ru-RU" sz="2400" b="1" dirty="0" smtClean="0"/>
              <a:t> А.В.</a:t>
            </a:r>
            <a:endParaRPr lang="ru-RU" sz="24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9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интернет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7992888" cy="43536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/>
              <a:t>8. Похожа я на паутину.</a:t>
            </a:r>
          </a:p>
          <a:p>
            <a:pPr marL="45720" indent="0">
              <a:buNone/>
            </a:pPr>
            <a:r>
              <a:rPr lang="ru-RU" sz="4000" b="1" dirty="0"/>
              <a:t>Могу втянуть тебя как в тину.</a:t>
            </a:r>
          </a:p>
          <a:p>
            <a:pPr marL="45720" indent="0">
              <a:buNone/>
            </a:pPr>
            <a:r>
              <a:rPr lang="ru-RU" sz="4000" b="1" dirty="0"/>
              <a:t>Утолю жажду знаний я,</a:t>
            </a:r>
          </a:p>
          <a:p>
            <a:pPr marL="45720" indent="0">
              <a:buNone/>
            </a:pPr>
            <a:r>
              <a:rPr lang="ru-RU" sz="4000" b="1" dirty="0"/>
              <a:t>А покинуть меня захочет не каждый.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404648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404648" y="566124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8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697252"/>
            <a:ext cx="203059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Системный блок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712968" cy="3849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300" b="1" dirty="0"/>
              <a:t>9. Самый толстый я в машине.</a:t>
            </a:r>
          </a:p>
          <a:p>
            <a:pPr marL="45720" indent="0">
              <a:buNone/>
            </a:pPr>
            <a:r>
              <a:rPr lang="ru-RU" sz="4300" b="1" dirty="0"/>
              <a:t>Есть во мне и платы, шины.</a:t>
            </a:r>
          </a:p>
          <a:p>
            <a:pPr marL="45720" indent="0">
              <a:buNone/>
            </a:pPr>
            <a:r>
              <a:rPr lang="ru-RU" sz="4300" b="1" dirty="0"/>
              <a:t>Провода и там, и тут</a:t>
            </a:r>
          </a:p>
          <a:p>
            <a:pPr marL="45720" indent="0">
              <a:buNone/>
            </a:pPr>
            <a:r>
              <a:rPr lang="ru-RU" sz="4300" b="1" dirty="0"/>
              <a:t>Ко мне от всех устройств идут.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320335"/>
            <a:ext cx="2520280" cy="158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72200" y="5320335"/>
            <a:ext cx="2520280" cy="1584176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3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монитор</a:t>
            </a:r>
            <a:endParaRPr lang="ru-RU" sz="2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30"/>
          <a:stretch/>
        </p:blipFill>
        <p:spPr bwMode="auto">
          <a:xfrm>
            <a:off x="323528" y="908720"/>
            <a:ext cx="8424936" cy="461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398840" y="5631015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8840" y="5631015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6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модем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/>
              <a:t>11. Без меня сети нет,</a:t>
            </a:r>
          </a:p>
          <a:p>
            <a:pPr marL="45720" indent="0">
              <a:buNone/>
            </a:pPr>
            <a:r>
              <a:rPr lang="ru-RU" sz="3600" b="1" dirty="0"/>
              <a:t>Помогаю войти в Интернет.</a:t>
            </a:r>
          </a:p>
          <a:p>
            <a:pPr marL="45720" indent="0">
              <a:buNone/>
            </a:pPr>
            <a:r>
              <a:rPr lang="ru-RU" sz="3600" b="1" dirty="0"/>
              <a:t>Я мигаю и пищу,</a:t>
            </a:r>
          </a:p>
          <a:p>
            <a:pPr marL="45720" indent="0">
              <a:buNone/>
            </a:pPr>
            <a:r>
              <a:rPr lang="ru-RU" sz="3600" b="1" dirty="0"/>
              <a:t>Тебя в Интернет пущу.</a:t>
            </a:r>
          </a:p>
          <a:p>
            <a:pPr marL="45720" indent="0">
              <a:buNone/>
            </a:pPr>
            <a:r>
              <a:rPr lang="ru-RU" sz="3600" b="1" dirty="0"/>
              <a:t>В “паутине” путь найти помогу я без проблем,</a:t>
            </a:r>
          </a:p>
          <a:p>
            <a:pPr marL="45720" indent="0">
              <a:buNone/>
            </a:pPr>
            <a:r>
              <a:rPr lang="ru-RU" sz="3600" b="1" dirty="0"/>
              <a:t>Потому что я - ...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3507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61248"/>
            <a:ext cx="227101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87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228185" y="5877272"/>
            <a:ext cx="216024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программист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4000" b="1" dirty="0"/>
              <a:t>12.Он знает языки.</a:t>
            </a:r>
          </a:p>
          <a:p>
            <a:pPr marL="45720" indent="0">
              <a:buNone/>
            </a:pPr>
            <a:r>
              <a:rPr lang="ru-RU" sz="4000" b="1" dirty="0"/>
              <a:t>На них не говорят.</a:t>
            </a:r>
          </a:p>
          <a:p>
            <a:pPr marL="45720" indent="0">
              <a:buNone/>
            </a:pPr>
            <a:r>
              <a:rPr lang="ru-RU" sz="4000" b="1" dirty="0"/>
              <a:t>Однако он пишет на них все программы подряд.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228185" y="5643790"/>
            <a:ext cx="2520279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240888" y="5643790"/>
            <a:ext cx="2520280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1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программа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7848872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4000" b="1" dirty="0"/>
              <a:t>13.Меня пишет программист.</a:t>
            </a:r>
          </a:p>
          <a:p>
            <a:pPr marL="45720" indent="0">
              <a:buNone/>
            </a:pPr>
            <a:r>
              <a:rPr lang="ru-RU" sz="4000" b="1" dirty="0"/>
              <a:t>Набор команд я - й на лист!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49625" y="566124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76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40914" y="5661248"/>
            <a:ext cx="1903493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/>
              <a:t>О. </a:t>
            </a:r>
            <a:r>
              <a:rPr lang="ru-RU" sz="2400" dirty="0"/>
              <a:t>система </a:t>
            </a:r>
            <a:r>
              <a:rPr lang="en-US" sz="2400" dirty="0"/>
              <a:t>Windows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99288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14. Состою я из 3-х слов.</a:t>
            </a:r>
          </a:p>
          <a:p>
            <a:pPr marL="45720" indent="0">
              <a:buNone/>
            </a:pPr>
            <a:r>
              <a:rPr lang="ru-RU" sz="4000" b="1" dirty="0"/>
              <a:t>1 -е - там работает хирург.</a:t>
            </a:r>
          </a:p>
          <a:p>
            <a:pPr marL="45720" indent="0">
              <a:buNone/>
            </a:pPr>
            <a:r>
              <a:rPr lang="ru-RU" sz="4000" b="1" dirty="0"/>
              <a:t>2-е - несколько уравнений.</a:t>
            </a:r>
          </a:p>
          <a:p>
            <a:pPr marL="45720" indent="0">
              <a:buNone/>
            </a:pPr>
            <a:r>
              <a:rPr lang="ru-RU" sz="4000" b="1" dirty="0"/>
              <a:t>3-є - по-английски “Окна”.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32818" y="5242892"/>
            <a:ext cx="2407550" cy="162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31220" y="5229200"/>
            <a:ext cx="2407550" cy="16288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2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/>
              <a:t>Процессор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8424936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3600" dirty="0"/>
              <a:t>15. </a:t>
            </a:r>
            <a:r>
              <a:rPr lang="ru-RU" sz="3600" dirty="0" err="1"/>
              <a:t>Серце</a:t>
            </a:r>
            <a:r>
              <a:rPr lang="ru-RU" sz="3600" dirty="0"/>
              <a:t> </a:t>
            </a:r>
            <a:r>
              <a:rPr lang="ru-RU" sz="3600" dirty="0" err="1"/>
              <a:t>комп'ютера</a:t>
            </a:r>
            <a:r>
              <a:rPr lang="ru-RU" sz="3600" dirty="0"/>
              <a:t> я -</a:t>
            </a:r>
          </a:p>
          <a:p>
            <a:pPr marL="45720" indent="0">
              <a:buNone/>
            </a:pPr>
            <a:r>
              <a:rPr lang="ru-RU" sz="3600" dirty="0" err="1"/>
              <a:t>Ні</a:t>
            </a:r>
            <a:r>
              <a:rPr lang="ru-RU" sz="3600" dirty="0"/>
              <a:t> в року.</a:t>
            </a:r>
          </a:p>
          <a:p>
            <a:pPr marL="45720" indent="0">
              <a:buNone/>
            </a:pPr>
            <a:r>
              <a:rPr lang="ru-RU" sz="3600" dirty="0" err="1"/>
              <a:t>Спрямовую</a:t>
            </a:r>
            <a:r>
              <a:rPr lang="ru-RU" sz="3600" dirty="0"/>
              <a:t> </a:t>
            </a:r>
            <a:r>
              <a:rPr lang="ru-RU" sz="3600" dirty="0" err="1"/>
              <a:t>інформаційні</a:t>
            </a:r>
            <a:r>
              <a:rPr lang="ru-RU" sz="3600" dirty="0"/>
              <a:t> потоки.</a:t>
            </a:r>
          </a:p>
          <a:p>
            <a:pPr marL="45720" indent="0">
              <a:buNone/>
            </a:pPr>
            <a:r>
              <a:rPr lang="ru-RU" sz="3600" dirty="0"/>
              <a:t>Сам я з </a:t>
            </a:r>
            <a:r>
              <a:rPr lang="ru-RU" sz="3600" dirty="0" err="1"/>
              <a:t>кремнію</a:t>
            </a:r>
            <a:r>
              <a:rPr lang="ru-RU" sz="3600" dirty="0"/>
              <a:t>, за формою - квадрат.</a:t>
            </a:r>
          </a:p>
          <a:p>
            <a:pPr marL="45720" indent="0">
              <a:buNone/>
            </a:pPr>
            <a:r>
              <a:rPr lang="ru-RU" sz="3600" dirty="0" err="1"/>
              <a:t>Замінюю</a:t>
            </a:r>
            <a:r>
              <a:rPr lang="ru-RU" sz="3600" dirty="0"/>
              <a:t> </a:t>
            </a:r>
            <a:r>
              <a:rPr lang="ru-RU" sz="3600" dirty="0" err="1"/>
              <a:t>мільйони</a:t>
            </a:r>
            <a:r>
              <a:rPr lang="ru-RU" sz="3600" dirty="0"/>
              <a:t> </a:t>
            </a:r>
            <a:r>
              <a:rPr lang="ru-RU" sz="3600" dirty="0" err="1"/>
              <a:t>печатних</a:t>
            </a:r>
            <a:r>
              <a:rPr lang="ru-RU" sz="3600" dirty="0"/>
              <a:t> плат.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3901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59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05264"/>
            <a:ext cx="2030597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Принтер, сканер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352928" cy="57218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/>
              <a:t>16. </a:t>
            </a:r>
            <a:r>
              <a:rPr lang="ru-RU" sz="3200" b="1" dirty="0" err="1"/>
              <a:t>Діалог</a:t>
            </a:r>
            <a:r>
              <a:rPr lang="ru-RU" sz="3200" b="1" dirty="0"/>
              <a:t>.</a:t>
            </a:r>
          </a:p>
          <a:p>
            <a:pPr marL="45720" indent="0">
              <a:buNone/>
            </a:pPr>
            <a:r>
              <a:rPr lang="ru-RU" sz="3200" b="1" dirty="0"/>
              <a:t>-	</a:t>
            </a:r>
            <a:r>
              <a:rPr lang="ru-RU" sz="3200" b="1" dirty="0" err="1"/>
              <a:t>Друже</a:t>
            </a:r>
            <a:r>
              <a:rPr lang="ru-RU" sz="3200" b="1" dirty="0"/>
              <a:t>, дай </a:t>
            </a:r>
            <a:r>
              <a:rPr lang="ru-RU" sz="3200" b="1" dirty="0" err="1"/>
              <a:t>мені</a:t>
            </a:r>
            <a:r>
              <a:rPr lang="ru-RU" sz="3200" b="1" dirty="0"/>
              <a:t> картинку.</a:t>
            </a:r>
          </a:p>
          <a:p>
            <a:pPr marL="45720" indent="0">
              <a:buNone/>
            </a:pPr>
            <a:r>
              <a:rPr lang="ru-RU" sz="3200" b="1" dirty="0"/>
              <a:t>	Передай </a:t>
            </a:r>
            <a:r>
              <a:rPr lang="ru-RU" sz="3200" b="1" dirty="0" err="1"/>
              <a:t>крізь</a:t>
            </a:r>
            <a:r>
              <a:rPr lang="ru-RU" sz="3200" b="1" dirty="0"/>
              <a:t> материнку.</a:t>
            </a:r>
          </a:p>
          <a:p>
            <a:pPr marL="45720" indent="0">
              <a:buNone/>
            </a:pPr>
            <a:r>
              <a:rPr lang="ru-RU" sz="3200" b="1" dirty="0"/>
              <a:t>	Я </a:t>
            </a:r>
            <a:r>
              <a:rPr lang="ru-RU" sz="3200" b="1" dirty="0" err="1"/>
              <a:t>із</a:t>
            </a:r>
            <a:r>
              <a:rPr lang="ru-RU" sz="3200" b="1" dirty="0"/>
              <a:t> </a:t>
            </a:r>
            <a:r>
              <a:rPr lang="ru-RU" sz="3200" b="1" dirty="0" err="1"/>
              <a:t>різних</a:t>
            </a:r>
            <a:r>
              <a:rPr lang="ru-RU" sz="3200" b="1" dirty="0"/>
              <a:t> </a:t>
            </a:r>
            <a:r>
              <a:rPr lang="ru-RU" sz="3200" b="1" dirty="0" err="1"/>
              <a:t>точок</a:t>
            </a:r>
            <a:r>
              <a:rPr lang="ru-RU" sz="3200" b="1" dirty="0"/>
              <a:t> вам</a:t>
            </a:r>
          </a:p>
          <a:p>
            <a:pPr marL="45720" indent="0">
              <a:buNone/>
            </a:pPr>
            <a:r>
              <a:rPr lang="ru-RU" sz="3200" b="1" dirty="0"/>
              <a:t>	</a:t>
            </a:r>
            <a:r>
              <a:rPr lang="ru-RU" sz="3200" b="1" dirty="0" err="1"/>
              <a:t>Надрукую</a:t>
            </a:r>
            <a:r>
              <a:rPr lang="ru-RU" sz="3200" b="1" dirty="0"/>
              <a:t> </a:t>
            </a:r>
            <a:r>
              <a:rPr lang="ru-RU" sz="3200" b="1" dirty="0" err="1"/>
              <a:t>її</a:t>
            </a:r>
            <a:r>
              <a:rPr lang="ru-RU" sz="3200" b="1" dirty="0"/>
              <a:t> сам.</a:t>
            </a:r>
          </a:p>
          <a:p>
            <a:pPr marL="45720" indent="0">
              <a:buNone/>
            </a:pPr>
            <a:r>
              <a:rPr lang="ru-RU" sz="3200" b="1" dirty="0"/>
              <a:t>-	</a:t>
            </a:r>
            <a:r>
              <a:rPr lang="ru-RU" sz="3200" b="1" dirty="0" err="1"/>
              <a:t>Слухай</a:t>
            </a:r>
            <a:r>
              <a:rPr lang="ru-RU" sz="3200" b="1" dirty="0"/>
              <a:t>, </a:t>
            </a:r>
            <a:r>
              <a:rPr lang="ru-RU" sz="3200" b="1" dirty="0" err="1"/>
              <a:t>дорогий</a:t>
            </a:r>
            <a:r>
              <a:rPr lang="ru-RU" sz="3200" b="1" dirty="0"/>
              <a:t> </a:t>
            </a:r>
            <a:r>
              <a:rPr lang="ru-RU" sz="3200" b="1" dirty="0" err="1"/>
              <a:t>мій</a:t>
            </a:r>
            <a:r>
              <a:rPr lang="ru-RU" sz="3200" b="1" dirty="0"/>
              <a:t> брат.</a:t>
            </a:r>
          </a:p>
          <a:p>
            <a:pPr marL="45720" indent="0">
              <a:buNone/>
            </a:pPr>
            <a:r>
              <a:rPr lang="ru-RU" sz="3200" b="1" dirty="0"/>
              <a:t>Я </a:t>
            </a:r>
            <a:r>
              <a:rPr lang="ru-RU" sz="3200" b="1" dirty="0" err="1"/>
              <a:t>повільний</a:t>
            </a:r>
            <a:r>
              <a:rPr lang="ru-RU" sz="3200" b="1" dirty="0"/>
              <a:t> агрегат.</a:t>
            </a:r>
          </a:p>
          <a:p>
            <a:pPr marL="45720" indent="0">
              <a:buNone/>
            </a:pPr>
            <a:r>
              <a:rPr lang="ru-RU" sz="3200" b="1" dirty="0" err="1"/>
              <a:t>Поклади</a:t>
            </a:r>
            <a:r>
              <a:rPr lang="ru-RU" sz="3200" b="1" dirty="0"/>
              <a:t> в мене картинку.</a:t>
            </a:r>
          </a:p>
          <a:p>
            <a:pPr marL="45720" indent="0">
              <a:buNone/>
            </a:pPr>
            <a:r>
              <a:rPr lang="ru-RU" sz="3200" b="1" dirty="0"/>
              <a:t>Посиди, </a:t>
            </a:r>
            <a:r>
              <a:rPr lang="ru-RU" sz="3200" b="1" dirty="0" err="1"/>
              <a:t>зажди</a:t>
            </a:r>
            <a:r>
              <a:rPr lang="ru-RU" sz="3200" b="1" dirty="0"/>
              <a:t> </a:t>
            </a:r>
            <a:r>
              <a:rPr lang="ru-RU" sz="3200" b="1" dirty="0" err="1"/>
              <a:t>хвилинку</a:t>
            </a:r>
            <a:r>
              <a:rPr lang="ru-RU" sz="3200" b="1" dirty="0"/>
              <a:t>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32565" y="6057292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57827" y="5445224"/>
            <a:ext cx="2232248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445224"/>
            <a:ext cx="2222449" cy="1224136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9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курсор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7992888" cy="42096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/>
              <a:t>17. Компьютер включается,</a:t>
            </a:r>
          </a:p>
          <a:p>
            <a:pPr marL="45720" indent="0">
              <a:buNone/>
            </a:pPr>
            <a:r>
              <a:rPr lang="ru-RU" sz="4000" b="1" dirty="0"/>
              <a:t>Он сразу появляется,</a:t>
            </a:r>
          </a:p>
          <a:p>
            <a:pPr marL="45720" indent="0">
              <a:buNone/>
            </a:pPr>
            <a:r>
              <a:rPr lang="ru-RU" sz="4000" b="1" dirty="0"/>
              <a:t>Мышкой управляется,</a:t>
            </a:r>
          </a:p>
          <a:p>
            <a:pPr marL="45720" indent="0">
              <a:buNone/>
            </a:pPr>
            <a:r>
              <a:rPr lang="ru-RU" sz="4000" b="1" dirty="0"/>
              <a:t>На "к" начинается.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79894" y="566124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7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40158"/>
              </p:ext>
            </p:extLst>
          </p:nvPr>
        </p:nvGraphicFramePr>
        <p:xfrm>
          <a:off x="467544" y="404663"/>
          <a:ext cx="8352930" cy="612068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392155"/>
                <a:gridCol w="1392155"/>
                <a:gridCol w="1392155"/>
                <a:gridCol w="1392155"/>
                <a:gridCol w="1392155"/>
                <a:gridCol w="1392155"/>
              </a:tblGrid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9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2" action="ppaction://hlinksldjump"/>
                        </a:rPr>
                        <a:t>11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3" action="ppaction://hlinksldjump"/>
                        </a:rPr>
                        <a:t>12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40227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4" action="ppaction://hlinksldjump"/>
                        </a:rPr>
                        <a:t>13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14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15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7" action="ppaction://hlinksldjump"/>
                        </a:rPr>
                        <a:t>16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8" action="ppaction://hlinksldjump"/>
                        </a:rPr>
                        <a:t>17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>
                          <a:ln w="5715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hlinkClick r:id="rId19" action="ppaction://hlinksldjump"/>
                        </a:rPr>
                        <a:t>18</a:t>
                      </a:r>
                      <a:endParaRPr lang="ru-RU" sz="88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5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клавиатура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064896" cy="49297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18. На столе лежит дощечка,</a:t>
            </a:r>
          </a:p>
          <a:p>
            <a:pPr marL="45720" indent="0">
              <a:buNone/>
            </a:pPr>
            <a:r>
              <a:rPr lang="ru-RU" sz="4000" b="1" dirty="0"/>
              <a:t>На дощечке кнопочки.</a:t>
            </a:r>
          </a:p>
          <a:p>
            <a:pPr marL="45720" indent="0">
              <a:buNone/>
            </a:pPr>
            <a:r>
              <a:rPr lang="ru-RU" sz="4000" b="1" dirty="0"/>
              <a:t>Кнопку ты нажимаешь –</a:t>
            </a:r>
          </a:p>
          <a:p>
            <a:pPr marL="45720" indent="0">
              <a:buNone/>
            </a:pPr>
            <a:r>
              <a:rPr lang="ru-RU" sz="4000" b="1" dirty="0"/>
              <a:t>В мир компьютера попадаешь.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65376" y="5675512"/>
            <a:ext cx="25202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402976" y="5661248"/>
            <a:ext cx="2520280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5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584593">
            <a:off x="-134954" y="2526451"/>
            <a:ext cx="9328236" cy="1938992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</a:t>
            </a:r>
            <a:endParaRPr lang="ru-RU" sz="120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0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вирус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8280920" cy="3474720"/>
          </a:xfrm>
        </p:spPr>
        <p:txBody>
          <a:bodyPr>
            <a:normAutofit/>
          </a:bodyPr>
          <a:lstStyle/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4000" b="1" dirty="0" smtClean="0">
                <a:latin typeface="Times New Roman CYR"/>
                <a:ea typeface="Times New Roman"/>
                <a:cs typeface="Times New Roman"/>
              </a:rPr>
              <a:t>1. Программа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,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обладающая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способностью к размножению.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Она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обладает</a:t>
            </a:r>
            <a:br>
              <a:rPr lang="ru-RU" sz="4000" b="1" dirty="0">
                <a:latin typeface="Times New Roman CYR"/>
                <a:ea typeface="Times New Roman"/>
                <a:cs typeface="Times New Roman"/>
              </a:rPr>
            </a:b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разрушительным</a:t>
            </a:r>
            <a:r>
              <a:rPr lang="ru-RU" sz="4000" b="1" dirty="0">
                <a:latin typeface="Times New Roman"/>
                <a:ea typeface="Times New Roman"/>
              </a:rPr>
              <a:t> </a:t>
            </a:r>
            <a:r>
              <a:rPr lang="ru-RU" sz="4000" b="1" dirty="0">
                <a:latin typeface="Times New Roman CYR"/>
                <a:ea typeface="Times New Roman"/>
                <a:cs typeface="Times New Roman"/>
              </a:rPr>
              <a:t>действием!</a:t>
            </a:r>
            <a:endParaRPr lang="ru-RU" sz="4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41227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57827" y="5661248"/>
            <a:ext cx="2254969" cy="792088"/>
          </a:xfrm>
          <a:prstGeom prst="rightArrow">
            <a:avLst/>
          </a:prstGeom>
          <a:solidFill>
            <a:srgbClr val="4E67C8">
              <a:alpha val="0"/>
            </a:srgb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4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эл. почта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712968" cy="4929728"/>
          </a:xfrm>
        </p:spPr>
        <p:txBody>
          <a:bodyPr>
            <a:noAutofit/>
          </a:bodyPr>
          <a:lstStyle/>
          <a:p>
            <a:pPr marL="0" lvl="0" indent="0">
              <a:spcAft>
                <a:spcPts val="0"/>
              </a:spcAft>
              <a:buNone/>
              <a:tabLst>
                <a:tab pos="447675" algn="l"/>
              </a:tabLst>
            </a:pPr>
            <a:r>
              <a:rPr lang="ru-RU" sz="3600" b="1" dirty="0" smtClean="0">
                <a:latin typeface="Times New Roman CYR"/>
                <a:ea typeface="Times New Roman"/>
                <a:cs typeface="Times New Roman"/>
              </a:rPr>
              <a:t>2. Мои</a:t>
            </a:r>
            <a:r>
              <a:rPr lang="ru-RU" sz="3600" b="1" dirty="0" smtClean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дети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ходят по мне, уходят от меня.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Когда-то я была голубиная, затем</a:t>
            </a:r>
            <a:r>
              <a:rPr lang="ru-RU" sz="3600" b="1" dirty="0">
                <a:latin typeface="Times New Roman"/>
                <a:ea typeface="Times New Roman"/>
              </a:rPr>
              <a:t> -</a:t>
            </a:r>
            <a:br>
              <a:rPr lang="ru-RU" sz="3600" b="1" dirty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бумажная,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авиационная.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Теперь я еще и электронная.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Достаточно нажать несколько клавиш — и я начинаю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отправлять и принимать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своих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детей.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Кто я и кто</a:t>
            </a:r>
            <a:r>
              <a:rPr lang="ru-RU" sz="3600" b="1" dirty="0">
                <a:latin typeface="Times New Roman"/>
                <a:ea typeface="Times New Roman"/>
              </a:rPr>
              <a:t> </a:t>
            </a:r>
            <a:r>
              <a:rPr lang="ru-RU" sz="3600" b="1" dirty="0">
                <a:latin typeface="Times New Roman CYR"/>
                <a:ea typeface="Times New Roman"/>
                <a:cs typeface="Times New Roman"/>
              </a:rPr>
              <a:t>мои дети?</a:t>
            </a:r>
            <a:endParaRPr lang="ru-RU" sz="36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40551" y="5715236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0854" y="5715236"/>
            <a:ext cx="2190365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7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12776"/>
            <a:ext cx="8136904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/>
              <a:t>3.	Это слово появилось от имени великого математика Мухаммеда Аль-Хорезми,</a:t>
            </a:r>
          </a:p>
          <a:p>
            <a:pPr marL="45720" indent="0">
              <a:buNone/>
            </a:pPr>
            <a:r>
              <a:rPr lang="ru-RU" sz="3600" b="1" dirty="0"/>
              <a:t>который впервые сформулировал правила выполнения арифметических действий.</a:t>
            </a:r>
          </a:p>
          <a:p>
            <a:endParaRPr lang="ru-RU" b="1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27630" y="5819455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алгоритм</a:t>
            </a:r>
            <a:endParaRPr lang="ru-RU" sz="24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27630" y="5603431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327630" y="5603431"/>
            <a:ext cx="2276673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8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мышь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208912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3600" b="1" dirty="0"/>
              <a:t>4. Раньше - диковинка с длинным хвостом,</a:t>
            </a:r>
          </a:p>
          <a:p>
            <a:pPr marL="45720" indent="0">
              <a:buNone/>
            </a:pPr>
            <a:r>
              <a:rPr lang="ru-RU" sz="3600" b="1" dirty="0"/>
              <a:t>На каждом столе появилась потом,</a:t>
            </a:r>
          </a:p>
          <a:p>
            <a:pPr marL="45720" indent="0">
              <a:buNone/>
            </a:pPr>
            <a:r>
              <a:rPr lang="ru-RU" sz="3600" b="1" dirty="0"/>
              <a:t>Езжу на шарике, лазере, свете,</a:t>
            </a:r>
          </a:p>
          <a:p>
            <a:pPr marL="45720" indent="0">
              <a:buNone/>
            </a:pPr>
            <a:r>
              <a:rPr lang="ru-RU" sz="3600" b="1" dirty="0"/>
              <a:t>Помогу путешествовать в Интернете.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72200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81201" y="5661248"/>
            <a:ext cx="223094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0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57827" y="587727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пиксель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72816"/>
            <a:ext cx="835292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5. Много нас - точек на экране,</a:t>
            </a:r>
          </a:p>
          <a:p>
            <a:pPr marL="45720" indent="0">
              <a:buNone/>
            </a:pPr>
            <a:r>
              <a:rPr lang="ru-RU" sz="4000" b="1" dirty="0"/>
              <a:t>Блестим, переливаемся,</a:t>
            </a:r>
          </a:p>
          <a:p>
            <a:pPr marL="45720" indent="0">
              <a:buNone/>
            </a:pPr>
            <a:r>
              <a:rPr lang="ru-RU" sz="4000" b="1" dirty="0"/>
              <a:t>На “п” называемся. Кто мы?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36777" y="566124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36777" y="5661248"/>
            <a:ext cx="2232248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8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372200" y="5517232"/>
            <a:ext cx="203059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дисковод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7992888" cy="11853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6. Похож я на рот, а зовусь ....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90637" y="5301208"/>
            <a:ext cx="223224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390637" y="5301208"/>
            <a:ext cx="2246621" cy="79208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0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391363" y="5651630"/>
            <a:ext cx="2030597" cy="794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дискета, </a:t>
            </a:r>
            <a:r>
              <a:rPr lang="ru-RU" sz="2400" b="1" dirty="0" err="1" smtClean="0"/>
              <a:t>флешка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40768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7. Квадратная штучка,</a:t>
            </a:r>
          </a:p>
          <a:p>
            <a:pPr algn="ctr"/>
            <a:r>
              <a:rPr lang="ru-RU" sz="4000" b="1" dirty="0" smtClean="0"/>
              <a:t>Умею хранить.</a:t>
            </a:r>
          </a:p>
          <a:p>
            <a:pPr algn="ctr"/>
            <a:r>
              <a:rPr lang="ru-RU" sz="4000" b="1" dirty="0" smtClean="0"/>
              <a:t>В кармане меня можно смело носить.</a:t>
            </a:r>
            <a:endParaRPr lang="ru-RU" sz="4000" b="1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755576" y="5661248"/>
            <a:ext cx="2808312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начало</a:t>
            </a:r>
            <a:endParaRPr lang="ru-RU" sz="32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6391363" y="5292579"/>
            <a:ext cx="2592288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ответ</a:t>
            </a:r>
            <a:endParaRPr lang="ru-RU" sz="32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391363" y="5301208"/>
            <a:ext cx="2592288" cy="1512168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shade val="75000"/>
                <a:satMod val="125000"/>
                <a:lumMod val="7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9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142</TotalTime>
  <Words>819</Words>
  <Application>Microsoft Office PowerPoint</Application>
  <PresentationFormat>Екран (4:3)</PresentationFormat>
  <Paragraphs>259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LEGION</cp:lastModifiedBy>
  <cp:revision>18</cp:revision>
  <dcterms:created xsi:type="dcterms:W3CDTF">2011-05-17T08:36:43Z</dcterms:created>
  <dcterms:modified xsi:type="dcterms:W3CDTF">2015-04-01T07:01:26Z</dcterms:modified>
</cp:coreProperties>
</file>