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6" r:id="rId4"/>
    <p:sldId id="265" r:id="rId5"/>
    <p:sldId id="268" r:id="rId6"/>
    <p:sldId id="264" r:id="rId7"/>
    <p:sldId id="263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33CC"/>
    <a:srgbClr val="33CCFF"/>
    <a:srgbClr val="33CC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61137" autoAdjust="0"/>
  </p:normalViewPr>
  <p:slideViewPr>
    <p:cSldViewPr>
      <p:cViewPr varScale="1">
        <p:scale>
          <a:sx n="69" d="100"/>
          <a:sy n="69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433AA-D7F2-4B02-8E39-7D8907F0D48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BA094-2B11-48DB-96E4-D64153F8C646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39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«Три кита в музыке»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Особо одарённый природой человек, который может и любит сочинять музыку ?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называют людей, которые поют или играют на музыкальных инструментах?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на картинках того, кто сочиняет, исполняет и слушает музыку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 «кита» в музыке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МАРШ</a:t>
            </a:r>
            <a:endParaRPr lang="ru-RU" sz="1200" b="1" i="1" spc="50" dirty="0" smtClean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ТАНЕЦ</a:t>
            </a:r>
            <a:endParaRPr lang="ru-RU" sz="12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cap="all" dirty="0" smtClean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1200" b="1" cap="all" dirty="0" smtClean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ВАЛЬС</a:t>
            </a:r>
            <a:endParaRPr lang="ru-RU" sz="1200" b="1" cap="all" dirty="0" smtClean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ПЕСНЯ</a:t>
            </a:r>
            <a:endParaRPr lang="ru-RU" sz="1200" b="1" dirty="0" smtClean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1200" dirty="0" smtClean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  <a:p>
            <a:pPr algn="ctr">
              <a:buNone/>
            </a:pPr>
            <a:r>
              <a:rPr lang="ru-RU" sz="1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1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1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1200" b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1200" b="1" smtClean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3D305-2EB6-4E11-80BD-10E6ECE7C2A7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4DB6-A12A-4055-931A-8BB4E2DE31A9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284F-95E9-41F6-A52B-59DC565065FB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1764D-96CF-44E7-975C-59CEB48CF796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89BB6-6CB5-495C-8F98-E1D4C48D09B8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8F90D-377B-44C2-93FD-749C7EA2F461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D39C-8BC6-4449-AB86-A4BF309796DA}" type="datetime1">
              <a:rPr lang="ru-RU" smtClean="0"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C3652-3F2A-4F7B-8EFC-CEE29E525B74}" type="datetime1">
              <a:rPr lang="ru-RU" smtClean="0"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B3F9E-FA60-4F60-AE73-19E775CF34AC}" type="datetime1">
              <a:rPr lang="ru-RU" smtClean="0"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08C5-659C-43F6-8CFA-B0BA2320C874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A74D-F746-4F89-AB7E-CEC734D94160}" type="datetime1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22B8D-3957-4D0D-B014-E4500B09D578}" type="datetime1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482"/>
            <a:ext cx="8229600" cy="10757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22"/>
            <a:ext cx="4392705" cy="329455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35822" cy="329455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94529"/>
            <a:ext cx="4370294" cy="3160058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3294508"/>
            <a:ext cx="4235823" cy="316008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739571"/>
            <a:ext cx="7286676" cy="4235853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«Три кита в музыке»</a:t>
            </a:r>
            <a:endParaRPr lang="ru-RU" sz="80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5782253"/>
            <a:ext cx="7286676" cy="289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0004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Особо одарённый природой человек, который может и любит сочинять музыку ?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3786190"/>
            <a:ext cx="45005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КОМПОЗИТОР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кс\Downloads\композитор сочиня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543" y="2571744"/>
            <a:ext cx="4150143" cy="32993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4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0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357958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004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называют людей, которые поют или играют на музыкальных инструментах?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000240"/>
            <a:ext cx="52517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ИСПОЛНИТЕЛИ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кс\Downloads\оркес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571744"/>
            <a:ext cx="323852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кс\Downloads\хо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214686"/>
            <a:ext cx="3238523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кс\Downloads\ИСПОЛНИТЕ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2" y="3714752"/>
            <a:ext cx="1714502" cy="25717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4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74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74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286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Найдите на картинках того, кто сочиняет, исполняет и слушает музыку</a:t>
            </a:r>
            <a:endParaRPr lang="ru-RU" sz="4000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3401" t="15841" r="8461" b="59976"/>
          <a:stretch>
            <a:fillRect/>
          </a:stretch>
        </p:blipFill>
        <p:spPr bwMode="auto">
          <a:xfrm>
            <a:off x="428596" y="1857364"/>
            <a:ext cx="8358246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357562"/>
          </a:xfrm>
          <a:prstGeom prst="rect">
            <a:avLst/>
          </a:prstGeom>
          <a:noFill/>
        </p:spPr>
      </p:pic>
      <p:pic>
        <p:nvPicPr>
          <p:cNvPr id="5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6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9144" cy="3429024"/>
          </a:xfrm>
          <a:prstGeom prst="rect">
            <a:avLst/>
          </a:prstGeom>
          <a:noFill/>
        </p:spPr>
      </p:pic>
      <p:pic>
        <p:nvPicPr>
          <p:cNvPr id="7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38"/>
            <a:ext cx="4643438" cy="3500462"/>
          </a:xfrm>
          <a:prstGeom prst="rect">
            <a:avLst/>
          </a:prstGeom>
          <a:noFill/>
        </p:spPr>
      </p:pic>
      <p:pic>
        <p:nvPicPr>
          <p:cNvPr id="8" name="Picture 43" descr="Без-имени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285992"/>
            <a:ext cx="4857784" cy="329206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642918"/>
            <a:ext cx="871584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Три «кита» в музыке</a:t>
            </a:r>
            <a:endParaRPr lang="ru-RU" sz="8000" b="1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6215082"/>
            <a:ext cx="5929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print"/>
          <a:srcRect l="9182" t="59241" r="65776" b="8445"/>
          <a:stretch>
            <a:fillRect/>
          </a:stretch>
        </p:blipFill>
        <p:spPr bwMode="auto">
          <a:xfrm>
            <a:off x="1357290" y="357166"/>
            <a:ext cx="3286148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5643570" y="357166"/>
            <a:ext cx="1645707" cy="5357850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i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МАРШ</a:t>
            </a:r>
            <a:endParaRPr lang="ru-RU" sz="8000" b="1" i="1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4098" name="Picture 2" descr="D:\Картинки\полька 3.jpg"/>
          <p:cNvPicPr>
            <a:picLocks noChangeAspect="1" noChangeArrowheads="1"/>
          </p:cNvPicPr>
          <p:nvPr/>
        </p:nvPicPr>
        <p:blipFill>
          <a:blip r:embed="rId4" cstate="print"/>
          <a:srcRect l="10714" t="4717" r="3571" b="5660"/>
          <a:stretch>
            <a:fillRect/>
          </a:stretch>
        </p:blipFill>
        <p:spPr bwMode="auto">
          <a:xfrm>
            <a:off x="285720" y="214290"/>
            <a:ext cx="3158311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714744" y="714356"/>
            <a:ext cx="3500462" cy="1015663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0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ПОЛЬКА</a:t>
            </a:r>
            <a:endParaRPr lang="ru-RU" sz="60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099" name="Picture 3" descr="D:\Картинки\вальс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7" y="3214686"/>
            <a:ext cx="3652469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4643438" y="3857628"/>
            <a:ext cx="2675732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6600" b="1" cap="all" dirty="0" smtClean="0">
                <a:ln/>
                <a:solidFill>
                  <a:srgbClr val="0066F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ВАЛЬС</a:t>
            </a:r>
            <a:endParaRPr lang="ru-RU" sz="6600" b="1" cap="all" dirty="0">
              <a:ln/>
              <a:solidFill>
                <a:srgbClr val="0066FF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214290"/>
            <a:ext cx="1499578" cy="6346537"/>
          </a:xfrm>
          <a:prstGeom prst="rect">
            <a:avLst/>
          </a:prstGeom>
        </p:spPr>
        <p:txBody>
          <a:bodyPr vert="wordArtVert"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ТАНЕЦ</a:t>
            </a:r>
            <a:endParaRPr lang="ru-RU" sz="7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67250" cy="3500462"/>
          </a:xfrm>
          <a:prstGeom prst="rect">
            <a:avLst/>
          </a:prstGeom>
          <a:noFill/>
        </p:spPr>
      </p:pic>
      <p:pic>
        <p:nvPicPr>
          <p:cNvPr id="1027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00462"/>
          </a:xfrm>
          <a:prstGeom prst="rect">
            <a:avLst/>
          </a:prstGeom>
          <a:noFill/>
        </p:spPr>
      </p:pic>
      <p:pic>
        <p:nvPicPr>
          <p:cNvPr id="1028" name="Picture 4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4643438" cy="3357562"/>
          </a:xfrm>
          <a:prstGeom prst="rect">
            <a:avLst/>
          </a:prstGeom>
          <a:noFill/>
        </p:spPr>
      </p:pic>
      <p:pic>
        <p:nvPicPr>
          <p:cNvPr id="1029" name="Picture 5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00414"/>
            <a:ext cx="4500562" cy="335758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57224" y="6143644"/>
            <a:ext cx="7286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pic>
        <p:nvPicPr>
          <p:cNvPr id="5122" name="Picture 2" descr="D:\Картинки\детский хо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85728"/>
            <a:ext cx="2984511" cy="2078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Картинки\женский хор Академ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000504"/>
            <a:ext cx="455319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4" descr="C:\Users\кс\Downloads\хо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857364"/>
            <a:ext cx="2928958" cy="2196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6715140" y="0"/>
            <a:ext cx="1645707" cy="6632265"/>
          </a:xfrm>
          <a:prstGeom prst="rect">
            <a:avLst/>
          </a:prstGeom>
        </p:spPr>
        <p:txBody>
          <a:bodyPr vert="wordArtVert"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ПЕСНЯ</a:t>
            </a:r>
            <a:endParaRPr lang="ru-RU" sz="8000" b="1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 descr="C:\Users\кс\Downloads\скр.ключ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4643438" cy="3357586"/>
          </a:xfrm>
          <a:prstGeom prst="rect">
            <a:avLst/>
          </a:prstGeom>
          <a:noFill/>
        </p:spPr>
      </p:pic>
      <p:pic>
        <p:nvPicPr>
          <p:cNvPr id="8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3" cy="3357562"/>
          </a:xfrm>
          <a:prstGeom prst="rect">
            <a:avLst/>
          </a:prstGeom>
          <a:noFill/>
        </p:spPr>
      </p:pic>
      <p:pic>
        <p:nvPicPr>
          <p:cNvPr id="9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7538"/>
            <a:ext cx="4500562" cy="3500462"/>
          </a:xfrm>
          <a:prstGeom prst="rect">
            <a:avLst/>
          </a:prstGeom>
          <a:noFill/>
        </p:spPr>
      </p:pic>
      <p:pic>
        <p:nvPicPr>
          <p:cNvPr id="10" name="Picture 3" descr="C:\Users\кс\Downloads\скр.ключ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357538"/>
            <a:ext cx="4714876" cy="350046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85720" y="285728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571744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5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6143644"/>
            <a:ext cx="75723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музыки ЯСШИ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Анагуричи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Ирина Владимировна</a:t>
            </a:r>
            <a:endParaRPr lang="ru-RU" sz="14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258</Words>
  <Application>Microsoft Office PowerPoint</Application>
  <PresentationFormat>Екран (4:3)</PresentationFormat>
  <Paragraphs>58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</dc:creator>
  <cp:lastModifiedBy>LEGION</cp:lastModifiedBy>
  <cp:revision>29</cp:revision>
  <dcterms:created xsi:type="dcterms:W3CDTF">2009-07-09T14:57:47Z</dcterms:created>
  <dcterms:modified xsi:type="dcterms:W3CDTF">2015-04-02T07:06:45Z</dcterms:modified>
</cp:coreProperties>
</file>