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3333" autoAdjust="0"/>
  </p:normalViewPr>
  <p:slideViewPr>
    <p:cSldViewPr>
      <p:cViewPr varScale="1">
        <p:scale>
          <a:sx n="61" d="100"/>
          <a:sy n="61" d="100"/>
        </p:scale>
        <p:origin x="-19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FCFD1A-44D9-4986-81CD-7A5F027D0EF7}" type="datetimeFigureOut">
              <a:rPr lang="uk-UA" smtClean="0"/>
              <a:t>22.04.2015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3D3FE-FE21-4971-97CA-4FF04DDECDA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9964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ящерицы</a:t>
            </a:r>
          </a:p>
          <a:p>
            <a:r>
              <a:rPr lang="ru-RU" dirty="0" smtClean="0"/>
              <a:t>Презентация ученицы 3«А»класса</a:t>
            </a:r>
          </a:p>
          <a:p>
            <a:r>
              <a:rPr lang="ru-RU" dirty="0" smtClean="0"/>
              <a:t>Степановой Полины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3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Ящерицы-обитатели поля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0483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ящерицы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Все</a:t>
            </a:r>
            <a:r>
              <a:rPr lang="ru-RU" sz="1200" b="1" dirty="0" smtClean="0"/>
              <a:t> ящерицы</a:t>
            </a:r>
            <a:r>
              <a:rPr lang="ru-RU" sz="1200" dirty="0" smtClean="0"/>
              <a:t>, или, как их еще иначе называют, </a:t>
            </a:r>
            <a:r>
              <a:rPr lang="ru-RU" sz="1200" b="1" dirty="0" err="1" smtClean="0"/>
              <a:t>лацертиды</a:t>
            </a:r>
            <a:r>
              <a:rPr lang="ru-RU" sz="1200" dirty="0" smtClean="0"/>
              <a:t>, характеризуются стройным удлиненным туловищем, хорошо выраженной шеей, умеренно длинными и вполне развитыми пятипалыми конечностями и длинным ломким хвостом.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040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Сравнение безногой ящерицы</a:t>
            </a:r>
            <a:br>
              <a:rPr lang="ru-RU" dirty="0" smtClean="0"/>
            </a:br>
            <a:r>
              <a:rPr lang="ru-RU" dirty="0" smtClean="0"/>
              <a:t>и змеи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Безногая ящерица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Змея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4208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/>
              <a:t>ВЫВОД:</a:t>
            </a:r>
          </a:p>
          <a:p>
            <a:r>
              <a:rPr lang="ru-RU" sz="1200" dirty="0" smtClean="0"/>
              <a:t>Змея отличается от безногой ящерицы тем что она более крупная,</a:t>
            </a:r>
          </a:p>
          <a:p>
            <a:r>
              <a:rPr lang="ru-RU" sz="1200" dirty="0" smtClean="0"/>
              <a:t>Широкая и ленивее чем любая ящерица.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9461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Места обитания</a:t>
            </a:r>
          </a:p>
          <a:p>
            <a:r>
              <a:rPr lang="ru-RU" sz="1200" dirty="0" smtClean="0"/>
              <a:t>Ящерицы живут не только на полях </a:t>
            </a:r>
          </a:p>
          <a:p>
            <a:r>
              <a:rPr lang="ru-RU" sz="1200" dirty="0" smtClean="0"/>
              <a:t>и в лесах. Но и в джунглях на </a:t>
            </a:r>
            <a:r>
              <a:rPr lang="ru-RU" sz="1200" dirty="0" err="1" smtClean="0"/>
              <a:t>пример.А</a:t>
            </a:r>
            <a:r>
              <a:rPr lang="ru-RU" sz="1200" dirty="0" smtClean="0"/>
              <a:t> ещё люди нашли ящерицу на Марсе. Это был самый настоящий инопланетянин!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5532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 небольшой урок рисования</a:t>
            </a:r>
            <a:br>
              <a:rPr lang="ru-RU" dirty="0" smtClean="0"/>
            </a:br>
            <a:r>
              <a:rPr lang="ru-RU" dirty="0" smtClean="0"/>
              <a:t>ящерицы: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0839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Спасибо за внимание!!!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3D3FE-FE21-4971-97CA-4FF04DDECDA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5567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BDD0B-D08B-4C19-8CB1-FA3767DA9B67}" type="datetime1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D60EA-6812-4E61-83A0-0EED7D833A19}" type="datetime1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614-9674-4145-BA6F-1C362823096A}" type="datetime1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B14-8660-428F-8237-905D3662F534}" type="datetime1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9247-047A-4742-B3C6-17D0109BD6B2}" type="datetime1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BA8BD-F5BA-4C9B-91AD-1ABA3B5BC36E}" type="datetime1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C9E9-4D1D-4225-B824-96C2028A0FDF}" type="datetime1">
              <a:rPr lang="ru-RU" smtClean="0"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7C84-C5D6-4C80-9BC0-BA15CC54797B}" type="datetime1">
              <a:rPr lang="ru-RU" smtClean="0"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FFF13-23E6-4E7C-92BA-D72D91550D1F}" type="datetime1">
              <a:rPr lang="ru-RU" smtClean="0"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D3FBC-FF8F-43F6-A007-AF9F5DBEBE83}" type="datetime1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A3E00-CAD3-49A8-B43B-7A8EFE4068AF}" type="datetime1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F0969-7A16-4BCF-BCCA-81ADFC6AF671}" type="datetime1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935CD-19A3-4AFA-8778-35D055F6120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577303">
            <a:off x="714348" y="2143116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ящерицы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ученицы 3«А»класса</a:t>
            </a:r>
          </a:p>
          <a:p>
            <a:r>
              <a:rPr lang="ru-RU" dirty="0" smtClean="0"/>
              <a:t>Степановой Полины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Ящерицы-обитатели поля</a:t>
            </a:r>
            <a:endParaRPr lang="ru-RU" sz="5400" dirty="0"/>
          </a:p>
        </p:txBody>
      </p:sp>
      <p:pic>
        <p:nvPicPr>
          <p:cNvPr id="1026" name="Picture 2" descr="iwar: Monsters of macroworld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85926"/>
            <a:ext cx="6000792" cy="396240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ящерицы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Кадастр животных - Семейство Настоящие ящериц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71612"/>
            <a:ext cx="5357850" cy="37957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1714488"/>
            <a:ext cx="30963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Все</a:t>
            </a:r>
            <a:r>
              <a:rPr lang="ru-RU" sz="2000" b="1" dirty="0" smtClean="0"/>
              <a:t> ящерицы</a:t>
            </a:r>
            <a:r>
              <a:rPr lang="ru-RU" sz="2000" dirty="0" smtClean="0"/>
              <a:t>, или, как их еще иначе называют, </a:t>
            </a:r>
            <a:r>
              <a:rPr lang="ru-RU" sz="2000" b="1" dirty="0" err="1" smtClean="0"/>
              <a:t>лацертиды</a:t>
            </a:r>
            <a:r>
              <a:rPr lang="ru-RU" sz="2000" dirty="0" smtClean="0"/>
              <a:t>, характеризуются стройным удлиненным туловищем, хорошо выраженной шеей, умеренно длинными и вполне развитыми пятипалыми конечностями и длинным ломким хвостом.</a:t>
            </a:r>
            <a:endParaRPr lang="ru-RU" sz="200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безногой ящерицы</a:t>
            </a:r>
            <a:br>
              <a:rPr lang="ru-RU" dirty="0" smtClean="0"/>
            </a:br>
            <a:r>
              <a:rPr lang="ru-RU" dirty="0" smtClean="0"/>
              <a:t>и змеи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Безногая ящерица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З</a:t>
            </a:r>
            <a:r>
              <a:rPr lang="ru-RU" dirty="0" smtClean="0"/>
              <a:t>мея</a:t>
            </a:r>
            <a:endParaRPr lang="ru-RU" dirty="0"/>
          </a:p>
        </p:txBody>
      </p:sp>
      <p:pic>
        <p:nvPicPr>
          <p:cNvPr id="16386" name="Picture 2" descr="Vipers attack Moscow - reptiles crawled to the capital Encyclopedia of safe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1428736"/>
            <a:ext cx="4643470" cy="3929058"/>
          </a:xfrm>
          <a:prstGeom prst="rect">
            <a:avLst/>
          </a:prstGeom>
          <a:noFill/>
        </p:spPr>
      </p:pic>
      <p:pic>
        <p:nvPicPr>
          <p:cNvPr id="16388" name="Picture 4" descr="http://im0-tub-ru.yandex.net/i?id=63521c57f5fa905af23245bfb58f63f7-99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857364"/>
            <a:ext cx="4214842" cy="3452828"/>
          </a:xfrm>
          <a:prstGeom prst="rect">
            <a:avLst/>
          </a:prstGeom>
          <a:noFill/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ВЫВОД: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Змея отличается от безногой ящерицы тем что она более крупная,</a:t>
            </a:r>
          </a:p>
          <a:p>
            <a:r>
              <a:rPr lang="ru-RU" sz="3200" dirty="0" smtClean="0"/>
              <a:t>Широкая и ленивее чем любая ящерица.</a:t>
            </a:r>
            <a:endParaRPr lang="ru-RU" sz="3200" dirty="0"/>
          </a:p>
        </p:txBody>
      </p:sp>
      <p:pic>
        <p:nvPicPr>
          <p:cNvPr id="17410" name="Picture 2" descr="Пит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357298"/>
            <a:ext cx="5715000" cy="4286250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Места обитания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Ящерицы живут не только на полях </a:t>
            </a:r>
          </a:p>
          <a:p>
            <a:r>
              <a:rPr lang="ru-RU" sz="2800" dirty="0" smtClean="0"/>
              <a:t>и в лесах. Но и в джунглях на </a:t>
            </a:r>
            <a:r>
              <a:rPr lang="ru-RU" sz="2800" dirty="0" err="1" smtClean="0"/>
              <a:t>пример.А</a:t>
            </a:r>
            <a:r>
              <a:rPr lang="ru-RU" sz="2800" dirty="0" smtClean="0"/>
              <a:t> ещё люди нашли ящерицу на Марсе. Это был самый настоящий инопланетянин!</a:t>
            </a:r>
            <a:endParaRPr lang="ru-RU" sz="2800" dirty="0"/>
          </a:p>
        </p:txBody>
      </p:sp>
      <p:pic>
        <p:nvPicPr>
          <p:cNvPr id="1026" name="Picture 2" descr="Сенсационная новость. На Марсе найдено живое существо! (фото) - MarketG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214422"/>
            <a:ext cx="4762500" cy="3810000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небольшой урок рисования</a:t>
            </a:r>
            <a:br>
              <a:rPr lang="ru-RU" dirty="0" smtClean="0"/>
            </a:br>
            <a:r>
              <a:rPr lang="ru-RU" dirty="0" smtClean="0"/>
              <a:t>ящерицы:</a:t>
            </a:r>
            <a:endParaRPr lang="ru-RU" dirty="0"/>
          </a:p>
        </p:txBody>
      </p:sp>
      <p:pic>
        <p:nvPicPr>
          <p:cNvPr id="20482" name="Picture 2" descr="Как нарисовать осень карандашом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643050"/>
            <a:ext cx="5667375" cy="521495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19458" name="Picture 2" descr="Re: Определи свой аватар по нику (интересно) - GameXP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071678"/>
            <a:ext cx="4000528" cy="269558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229</Words>
  <Application>Microsoft Office PowerPoint</Application>
  <PresentationFormat>Екран (4:3)</PresentationFormat>
  <Paragraphs>80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Тема Office</vt:lpstr>
      <vt:lpstr>ящерицы</vt:lpstr>
      <vt:lpstr>Ящерицы-обитатели поля</vt:lpstr>
      <vt:lpstr>ящерицы</vt:lpstr>
      <vt:lpstr>Сравнение безногой ящерицы и змеи</vt:lpstr>
      <vt:lpstr>ВЫВОД:</vt:lpstr>
      <vt:lpstr>Места обитания</vt:lpstr>
      <vt:lpstr>И небольшой урок рисования ящерицы: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Ящерицы</dc:title>
  <dc:creator>Fedor</dc:creator>
  <cp:lastModifiedBy>LEGION2</cp:lastModifiedBy>
  <cp:revision>11</cp:revision>
  <dcterms:created xsi:type="dcterms:W3CDTF">2015-02-04T09:03:11Z</dcterms:created>
  <dcterms:modified xsi:type="dcterms:W3CDTF">2015-04-22T12:03:16Z</dcterms:modified>
</cp:coreProperties>
</file>