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86" r:id="rId2"/>
    <p:sldId id="287" r:id="rId3"/>
    <p:sldId id="301" r:id="rId4"/>
    <p:sldId id="268" r:id="rId5"/>
    <p:sldId id="274" r:id="rId6"/>
    <p:sldId id="260" r:id="rId7"/>
    <p:sldId id="263" r:id="rId8"/>
    <p:sldId id="278" r:id="rId9"/>
    <p:sldId id="280" r:id="rId10"/>
    <p:sldId id="270" r:id="rId11"/>
    <p:sldId id="282" r:id="rId12"/>
    <p:sldId id="277" r:id="rId13"/>
    <p:sldId id="302" r:id="rId14"/>
    <p:sldId id="304" r:id="rId15"/>
    <p:sldId id="269" r:id="rId16"/>
    <p:sldId id="267" r:id="rId17"/>
    <p:sldId id="273" r:id="rId18"/>
    <p:sldId id="276" r:id="rId19"/>
    <p:sldId id="299" r:id="rId20"/>
    <p:sldId id="297" r:id="rId21"/>
    <p:sldId id="292" r:id="rId22"/>
    <p:sldId id="27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7006" autoAdjust="0"/>
  </p:normalViewPr>
  <p:slideViewPr>
    <p:cSldViewPr>
      <p:cViewPr varScale="1">
        <p:scale>
          <a:sx n="103" d="100"/>
          <a:sy n="103" d="100"/>
        </p:scale>
        <p:origin x="-73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93A643-7638-46DB-B348-01A55501936A}" type="datetimeFigureOut">
              <a:rPr lang="uk-UA" smtClean="0"/>
              <a:t>22.04.2015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EF74C-DDDB-445B-9976-5E058DCDE08D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87198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Встанем, встанем, встанем в ряд.</a:t>
            </a:r>
          </a:p>
          <a:p>
            <a:r>
              <a:rPr lang="ru-RU" sz="1200" dirty="0" smtClean="0"/>
              <a:t>Ты мой друг и я твой друг.</a:t>
            </a:r>
          </a:p>
          <a:p>
            <a:r>
              <a:rPr lang="ru-RU" sz="1200" dirty="0" smtClean="0"/>
              <a:t>Дружно за руки возьмемся,</a:t>
            </a:r>
          </a:p>
          <a:p>
            <a:r>
              <a:rPr lang="ru-RU" sz="1200" dirty="0" smtClean="0"/>
              <a:t>Друг , другу улыбнемся,</a:t>
            </a:r>
          </a:p>
          <a:p>
            <a:r>
              <a:rPr lang="ru-RU" sz="1200" dirty="0" smtClean="0"/>
              <a:t>Крепко ладошку к ладошке прижмем,</a:t>
            </a:r>
          </a:p>
          <a:p>
            <a:r>
              <a:rPr lang="ru-RU" sz="1200" dirty="0" smtClean="0"/>
              <a:t>Урок окружающего мира начнем.</a:t>
            </a:r>
          </a:p>
          <a:p>
            <a:r>
              <a:rPr lang="ru-RU" sz="1200" dirty="0" smtClean="0"/>
              <a:t>Будем сегодня слушать, рассуждать.</a:t>
            </a:r>
          </a:p>
          <a:p>
            <a:r>
              <a:rPr lang="ru-RU" sz="1200" dirty="0" smtClean="0"/>
              <a:t>И друг другу, работая в паре помогать.</a:t>
            </a:r>
          </a:p>
          <a:p>
            <a:r>
              <a:rPr lang="ru-RU" sz="1200" dirty="0" smtClean="0"/>
              <a:t>А гостям мы пожелаем:</a:t>
            </a:r>
          </a:p>
          <a:p>
            <a:r>
              <a:rPr lang="ru-RU" sz="1200" dirty="0" smtClean="0"/>
              <a:t>С пользой время провести,</a:t>
            </a:r>
          </a:p>
          <a:p>
            <a:r>
              <a:rPr lang="ru-RU" sz="1200" dirty="0" smtClean="0"/>
              <a:t>Интересное увидеть</a:t>
            </a:r>
          </a:p>
          <a:p>
            <a:r>
              <a:rPr lang="ru-RU" sz="1200" dirty="0" smtClean="0"/>
              <a:t>И с собою увезти.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545484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pPr algn="just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Пруд — искусственный водоём для хранения воды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13052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Пруды значительно меньше озера и служат для рыборазведения, полива и </a:t>
            </a:r>
            <a:r>
              <a:rPr lang="ru-RU" sz="1200" dirty="0" err="1" smtClean="0"/>
              <a:t>водоснабжения.В</a:t>
            </a:r>
            <a:r>
              <a:rPr lang="ru-RU" sz="1200" dirty="0" smtClean="0"/>
              <a:t> прудах разводят карпов, форель, и др.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78709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В пруду живут: Лебеди, утки, рыбы</a:t>
            </a:r>
            <a:r>
              <a:rPr lang="ru-RU" dirty="0" smtClean="0"/>
              <a:t>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3762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pPr algn="just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Болото – это природное сообщество, которое образовалось из-за избытка воды в почве.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15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849877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Это место для лягушек.</a:t>
            </a:r>
          </a:p>
          <a:p>
            <a:r>
              <a:rPr lang="ru-RU" dirty="0" smtClean="0"/>
              <a:t>Здесь нет улиц, нет избушек.</a:t>
            </a:r>
          </a:p>
          <a:p>
            <a:r>
              <a:rPr lang="ru-RU" dirty="0" smtClean="0"/>
              <a:t>Лишь – куда ни поглядишь-</a:t>
            </a:r>
          </a:p>
          <a:p>
            <a:r>
              <a:rPr lang="ru-RU" dirty="0" smtClean="0"/>
              <a:t>Кочки, ряска и камыш.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16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022715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Болота отличается от озер тем, что они неглубокие, частично или полностью покрыты </a:t>
            </a:r>
          </a:p>
          <a:p>
            <a:r>
              <a:rPr lang="ru-RU" dirty="0" smtClean="0"/>
              <a:t>Растительностью и в них образуется торф. Первыми признаками болота можно считать образование торфа.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76187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Живут в болоте: Лягушки и утки.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18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33922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Озеро, пруд, болото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19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90220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r>
              <a:rPr lang="ru-RU" dirty="0" smtClean="0"/>
              <a:t>Тест» да или </a:t>
            </a:r>
            <a:r>
              <a:rPr lang="ru-RU" dirty="0" err="1" smtClean="0"/>
              <a:t>н</a:t>
            </a:r>
            <a:r>
              <a:rPr lang="ru-RU" sz="1200" dirty="0" err="1" smtClean="0"/>
              <a:t>Естественные</a:t>
            </a:r>
            <a:r>
              <a:rPr lang="ru-RU" sz="1200" dirty="0" smtClean="0"/>
              <a:t> водоёмы-это река, озеро, море, океан.(+)</a:t>
            </a:r>
          </a:p>
          <a:p>
            <a:pPr marL="342900" indent="-342900">
              <a:buAutoNum type="arabicPeriod"/>
            </a:pPr>
            <a:r>
              <a:rPr lang="ru-RU" sz="1200" dirty="0" smtClean="0"/>
              <a:t>Искусственные водоёмы- это пруд, водохранилище, канал.(+)</a:t>
            </a:r>
          </a:p>
          <a:p>
            <a:pPr marL="342900" indent="-342900">
              <a:buAutoNum type="arabicPeriod"/>
            </a:pPr>
            <a:r>
              <a:rPr lang="ru-RU" sz="1200" dirty="0" smtClean="0"/>
              <a:t>Люди построили запруду и появилось на этом месте, появился пруд.(+)</a:t>
            </a:r>
          </a:p>
          <a:p>
            <a:pPr marL="342900" indent="-342900">
              <a:buAutoNum type="arabicPeriod"/>
            </a:pPr>
            <a:r>
              <a:rPr lang="ru-RU" sz="1200" dirty="0" smtClean="0"/>
              <a:t>Озёра образуются в углублении на поверхности суши.(+)</a:t>
            </a:r>
          </a:p>
          <a:p>
            <a:pPr marL="342900" indent="-342900">
              <a:buAutoNum type="arabicPeriod"/>
            </a:pPr>
            <a:r>
              <a:rPr lang="ru-RU" sz="1200" dirty="0" smtClean="0"/>
              <a:t>Приток- это углубление, по которому течёт река.(-)</a:t>
            </a:r>
          </a:p>
          <a:p>
            <a:pPr marL="342900" indent="-342900">
              <a:buAutoNum type="arabicPeriod"/>
            </a:pPr>
            <a:r>
              <a:rPr lang="ru-RU" sz="1200" dirty="0" smtClean="0"/>
              <a:t>Болота служат питанием для рек.(+)</a:t>
            </a:r>
          </a:p>
          <a:p>
            <a:pPr marL="342900" indent="-342900">
              <a:buAutoNum type="arabicPeriod"/>
            </a:pPr>
            <a:r>
              <a:rPr lang="ru-RU" sz="1200" dirty="0" smtClean="0"/>
              <a:t>Чтобы вода в водоёмах была чистой, на берегах нужно строить фабрики и заводы.(-)</a:t>
            </a:r>
          </a:p>
          <a:p>
            <a:pPr marL="342900" indent="-342900">
              <a:buAutoNum type="arabicPeriod"/>
            </a:pPr>
            <a:r>
              <a:rPr lang="ru-RU" sz="1200" dirty="0" smtClean="0"/>
              <a:t>Байкал- это самое большое озеро в мире.(-)</a:t>
            </a:r>
            <a:r>
              <a:rPr lang="ru-RU" dirty="0" err="1" smtClean="0"/>
              <a:t>ет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20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05978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-научился…</a:t>
            </a:r>
          </a:p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-было интересно…</a:t>
            </a: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-больше всего понравилось..</a:t>
            </a:r>
          </a:p>
          <a:p>
            <a:pPr algn="ctr"/>
            <a:r>
              <a:rPr lang="ru-RU" sz="1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-понял что…</a:t>
            </a: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-мне захотелось..</a:t>
            </a:r>
            <a:endParaRPr lang="ru-RU" sz="1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21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70535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свете нет её сильней,</a:t>
            </a:r>
          </a:p>
          <a:p>
            <a:r>
              <a:rPr lang="ru-RU" dirty="0" smtClean="0"/>
              <a:t>На свете нет её вольней</a:t>
            </a:r>
          </a:p>
          <a:p>
            <a:r>
              <a:rPr lang="ru-RU" dirty="0" smtClean="0"/>
              <a:t>В руках её не удержать</a:t>
            </a:r>
          </a:p>
          <a:p>
            <a:r>
              <a:rPr lang="ru-RU" dirty="0" smtClean="0"/>
              <a:t>И на коне не обогнать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220295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22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95530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Озера Пермской области</a:t>
            </a:r>
          </a:p>
          <a:p>
            <a:endParaRPr lang="en-US" sz="1200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На территории области около ….  озер.  Их котловины имеют  разное происхождение:</a:t>
            </a:r>
          </a:p>
          <a:p>
            <a:endParaRPr lang="ru-RU" sz="1200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 ледниковые, карстовые, но большая  часть их –пойменные. Самое большое озеро – на реке </a:t>
            </a:r>
            <a:r>
              <a:rPr lang="ru-RU" sz="1200" dirty="0" err="1" smtClean="0">
                <a:latin typeface="Calibri" pitchFamily="34" charset="0"/>
              </a:rPr>
              <a:t>Вишерке</a:t>
            </a:r>
            <a:r>
              <a:rPr lang="ru-RU" sz="1200" dirty="0" smtClean="0">
                <a:latin typeface="Calibri" pitchFamily="34" charset="0"/>
              </a:rPr>
              <a:t>, это……… .…..                       Самое глубокое – …………..        .    На северо-западе области  находится удивительное озеро, с которым связано немало легенд.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9200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Озеро представляет собой замкнутое углубление суши, в которое стекает и накапливается вода. Озёра не являются частью Мирового океана.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7259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Озеро Байкал.</a:t>
            </a:r>
          </a:p>
          <a:p>
            <a:r>
              <a:rPr lang="ru-RU" dirty="0" smtClean="0"/>
              <a:t>                        Озеро Байкал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4325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Онежское озеро.</a:t>
            </a:r>
          </a:p>
          <a:p>
            <a:r>
              <a:rPr lang="ru-RU" dirty="0" smtClean="0"/>
              <a:t>Широк и светел твой простор,</a:t>
            </a:r>
          </a:p>
          <a:p>
            <a:r>
              <a:rPr lang="ru-RU" dirty="0" smtClean="0"/>
              <a:t>И даль ясным – ясна.</a:t>
            </a:r>
          </a:p>
          <a:p>
            <a:r>
              <a:rPr lang="ru-RU" dirty="0" smtClean="0"/>
              <a:t>Из тысяч северных озер</a:t>
            </a:r>
          </a:p>
          <a:p>
            <a:r>
              <a:rPr lang="ru-RU" dirty="0" smtClean="0"/>
              <a:t>Синее всех твоя волна.</a:t>
            </a:r>
          </a:p>
          <a:p>
            <a:r>
              <a:rPr lang="ru-RU" dirty="0" smtClean="0"/>
              <a:t>Мы любим с детства край родной-</a:t>
            </a:r>
          </a:p>
          <a:p>
            <a:r>
              <a:rPr lang="ru-RU" dirty="0" smtClean="0"/>
              <a:t>Прибрежные леса,</a:t>
            </a:r>
          </a:p>
          <a:p>
            <a:r>
              <a:rPr lang="ru-RU" dirty="0" smtClean="0"/>
              <a:t>Простор Онега голубой,</a:t>
            </a:r>
          </a:p>
          <a:p>
            <a:r>
              <a:rPr lang="ru-RU" dirty="0" smtClean="0"/>
              <a:t>Рыбачьи паруса.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714866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Ладожское озеро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038214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Живут в прудах.</a:t>
            </a:r>
          </a:p>
          <a:p>
            <a:r>
              <a:rPr lang="ru-RU" dirty="0" smtClean="0"/>
              <a:t>В озере  живут рыбы :</a:t>
            </a:r>
          </a:p>
          <a:p>
            <a:r>
              <a:rPr lang="ru-RU" dirty="0" smtClean="0"/>
              <a:t>Щука, налим, окунь, лещ , ёрш и др. рыбы.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8092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Озеро Байкал , самое глубокое озеро мира, с очень вкусной пресной водой, с замечательными растениями, растущими по его берегам, животными, обитающими в его кристально чистых водах.</a:t>
            </a:r>
          </a:p>
          <a:p>
            <a:r>
              <a:rPr lang="ru-RU" sz="1200" dirty="0" smtClean="0"/>
              <a:t>Байкал является жемчужиной не только России , но и всего мира . Это озеро включено в число объектов всемирного наследия.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EF74C-DDDB-445B-9976-5E058DCDE08D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35447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0A08-A5E1-47C1-AC2A-093401B6B3A6}" type="datetime1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2D7FF-70F9-4294-9799-1DF521AD1B01}" type="datetime1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44E67-0582-4CDA-BAD1-4D46A4B1DCCA}" type="datetime1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F12DB-FF28-43BA-8C24-1031AF8707CA}" type="datetime1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D2414-7382-4B6E-B1DB-50CB07E4F20F}" type="datetime1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1BCEA-7144-4BA2-B1D0-0970A6F647D2}" type="datetime1">
              <a:rPr lang="ru-RU" smtClean="0"/>
              <a:t>22.04.2015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60C76-9EC3-4173-91E2-5CF4B0A84213}" type="datetime1">
              <a:rPr lang="ru-RU" smtClean="0"/>
              <a:t>22.04.2015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015AB-1ED3-4CE4-A977-C1A454EA5F24}" type="datetime1">
              <a:rPr lang="ru-RU" smtClean="0"/>
              <a:t>22.04.2015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6D507-EE1D-4E72-BBD8-A0D760F7FC14}" type="datetime1">
              <a:rPr lang="ru-RU" smtClean="0"/>
              <a:t>22.04.2015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C2296-6581-4B4D-83A4-582B018BDC0A}" type="datetime1">
              <a:rPr lang="ru-RU" smtClean="0"/>
              <a:t>22.04.2015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0E32B-BA83-4EE7-81C6-CEB9DBB8B2AC}" type="datetime1">
              <a:rPr lang="ru-RU" smtClean="0"/>
              <a:t>22.04.2015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3B1C376-2313-4633-9793-C3FC45ADEF91}" type="datetime1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92696"/>
            <a:ext cx="522433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Встанем, встанем, встанем в ряд.</a:t>
            </a:r>
          </a:p>
          <a:p>
            <a:r>
              <a:rPr lang="ru-RU" sz="2400" dirty="0" smtClean="0"/>
              <a:t>Ты мой друг и я твой друг.</a:t>
            </a:r>
          </a:p>
          <a:p>
            <a:r>
              <a:rPr lang="ru-RU" sz="2400" dirty="0" smtClean="0"/>
              <a:t>Дружно за руки возьмемся,</a:t>
            </a:r>
          </a:p>
          <a:p>
            <a:r>
              <a:rPr lang="ru-RU" sz="2400" dirty="0" smtClean="0"/>
              <a:t>Друг , другу улыбнемся,</a:t>
            </a:r>
          </a:p>
          <a:p>
            <a:r>
              <a:rPr lang="ru-RU" sz="2400" dirty="0" smtClean="0"/>
              <a:t>Крепко ладошку к ладошке прижмем,</a:t>
            </a:r>
          </a:p>
          <a:p>
            <a:r>
              <a:rPr lang="ru-RU" sz="2400" dirty="0" smtClean="0"/>
              <a:t>Урок окружающего мира начнем.</a:t>
            </a:r>
          </a:p>
          <a:p>
            <a:r>
              <a:rPr lang="ru-RU" sz="2400" dirty="0" smtClean="0"/>
              <a:t>Будем сегодня слушать, рассуждать.</a:t>
            </a:r>
          </a:p>
          <a:p>
            <a:r>
              <a:rPr lang="ru-RU" sz="2400" dirty="0" smtClean="0"/>
              <a:t>И друг другу, работая в паре помогать.</a:t>
            </a:r>
          </a:p>
          <a:p>
            <a:r>
              <a:rPr lang="ru-RU" sz="2400" dirty="0" smtClean="0"/>
              <a:t>А гостям мы пожелаем:</a:t>
            </a:r>
          </a:p>
          <a:p>
            <a:r>
              <a:rPr lang="ru-RU" sz="2400" dirty="0" smtClean="0"/>
              <a:t>С пользой время провести,</a:t>
            </a:r>
          </a:p>
          <a:p>
            <a:r>
              <a:rPr lang="ru-RU" sz="2400" dirty="0" smtClean="0"/>
              <a:t>Интересное увидеть</a:t>
            </a:r>
          </a:p>
          <a:p>
            <a:r>
              <a:rPr lang="ru-RU" sz="2400" dirty="0" smtClean="0"/>
              <a:t>И с собою увезти.</a:t>
            </a:r>
            <a:endParaRPr lang="ru-RU" sz="2400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40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Анна\Pictures\Рисунок7 (546x365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74638"/>
            <a:ext cx="7462596" cy="4572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914400" y="5355102"/>
            <a:ext cx="7479792" cy="914400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Пруд — искусственный водоём для хранения воды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077200" y="5867400"/>
            <a:ext cx="813816" cy="762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0547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Пруд.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10416" y="2159692"/>
            <a:ext cx="3346704" cy="347472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508104" y="2996952"/>
            <a:ext cx="2483752" cy="12092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2530" name="Picture 2" descr="E:\Downloads\пруд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388843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E:\Downloads\пруд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800"/>
            <a:ext cx="3888431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2520" y="683404"/>
            <a:ext cx="824393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dirty="0" smtClean="0"/>
              <a:t>Пруды значительно меньше озера и служат для рыборазведения, полива и </a:t>
            </a:r>
            <a:r>
              <a:rPr lang="ru-RU" sz="2000" dirty="0" err="1" smtClean="0"/>
              <a:t>водоснабжения.В</a:t>
            </a:r>
            <a:r>
              <a:rPr lang="ru-RU" sz="2000" dirty="0" smtClean="0"/>
              <a:t> прудах разводят карпов, форель, и др.</a:t>
            </a:r>
            <a:endParaRPr lang="ru-RU" sz="200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72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Живут в озере.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46420" y="1844824"/>
            <a:ext cx="3346704" cy="347472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060848"/>
            <a:ext cx="3346704" cy="21453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 descr="E:\Downloads\живут в оз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3960440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E:\Downloads\живут в озер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867" y="1595246"/>
            <a:ext cx="4032447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56393" y="476076"/>
            <a:ext cx="46057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В пруду живут: Лебеди, утки, рыбы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70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Documents and Settings\User\Рабочий стол\Новая папка\карта озер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1"/>
            <a:ext cx="9358378" cy="6216825"/>
          </a:xfrm>
          <a:prstGeom prst="rect">
            <a:avLst/>
          </a:prstGeom>
          <a:noFill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80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59317"/>
            <a:ext cx="8465981" cy="578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20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Анна\Pictures\Рисунок5 (640x482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32656"/>
            <a:ext cx="6944816" cy="4472605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85800" y="5355102"/>
            <a:ext cx="7708392" cy="9144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Болото – это природное сообщество, которое образовалось из-за избытка воды в почве.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153400" y="5943600"/>
            <a:ext cx="813816" cy="76200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7574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4372168"/>
            <a:ext cx="4237856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419872" y="731520"/>
            <a:ext cx="4123928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 descr="E:\Downloads\болото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620689"/>
            <a:ext cx="5688632" cy="531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620690"/>
            <a:ext cx="20793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Это место для лягушек.</a:t>
            </a:r>
          </a:p>
          <a:p>
            <a:r>
              <a:rPr lang="ru-RU" dirty="0" smtClean="0"/>
              <a:t>Здесь нет улиц, нет избушек.</a:t>
            </a:r>
          </a:p>
          <a:p>
            <a:r>
              <a:rPr lang="ru-RU" dirty="0" smtClean="0"/>
              <a:t>Лишь – куда ни поглядишь-</a:t>
            </a:r>
          </a:p>
          <a:p>
            <a:r>
              <a:rPr lang="ru-RU" dirty="0" smtClean="0"/>
              <a:t>Кочки, ряска и камыш.</a:t>
            </a:r>
            <a:endParaRPr lang="ru-RU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50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Болото.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573914"/>
            <a:ext cx="6400800" cy="26323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338" name="Picture 2" descr="E:\Downloads\болото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1507611"/>
            <a:ext cx="3249240" cy="465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E:\Downloads\болото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953" y="1573913"/>
            <a:ext cx="4514528" cy="481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E:\Downloads\болото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49" y="1507611"/>
            <a:ext cx="3816424" cy="4885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332" y="273262"/>
            <a:ext cx="8917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Болота отличается от озер тем, что они неглубокие, частично или полностью покрыты </a:t>
            </a:r>
          </a:p>
          <a:p>
            <a:r>
              <a:rPr lang="ru-RU" dirty="0" smtClean="0"/>
              <a:t>Растительностью и в них образуется торф. Первыми признаками болота можно считать образование торфа.</a:t>
            </a:r>
            <a:endParaRPr lang="ru-RU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56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Живут в болоте: Лягушки и утки.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99" y="2564903"/>
            <a:ext cx="3346704" cy="16413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060848"/>
            <a:ext cx="3346704" cy="21453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5362" name="Picture 2" descr="E:\Downloads\живут в бол.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401338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E:\Downloads\живут в болоте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28800"/>
            <a:ext cx="396044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1022" y="623284"/>
            <a:ext cx="81499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Живут в болоте лягушки, утки . Растет камыш</a:t>
            </a:r>
            <a:r>
              <a:rPr lang="ru-RU" sz="2000" dirty="0"/>
              <a:t>,</a:t>
            </a:r>
            <a:r>
              <a:rPr lang="ru-RU" sz="2000" dirty="0" smtClean="0"/>
              <a:t> клюква</a:t>
            </a:r>
            <a:r>
              <a:rPr lang="ru-RU" sz="2000" dirty="0"/>
              <a:t>,</a:t>
            </a:r>
            <a:r>
              <a:rPr lang="ru-RU" sz="2000" dirty="0" smtClean="0"/>
              <a:t> голубика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22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692696"/>
            <a:ext cx="3636085" cy="277559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94012" y="3429000"/>
            <a:ext cx="3388660" cy="2139518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97" y="0"/>
            <a:ext cx="401637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80727"/>
            <a:ext cx="8820472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67" y="0"/>
            <a:ext cx="4788024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1720" y="6193649"/>
            <a:ext cx="4989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Озеро, пруд, болото</a:t>
            </a:r>
            <a:endParaRPr lang="ru-RU" sz="3600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81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свете нет её сильней,</a:t>
            </a:r>
          </a:p>
          <a:p>
            <a:r>
              <a:rPr lang="ru-RU" dirty="0" smtClean="0"/>
              <a:t>На свете нет её вольней.</a:t>
            </a:r>
          </a:p>
          <a:p>
            <a:r>
              <a:rPr lang="ru-RU" dirty="0" smtClean="0"/>
              <a:t>В руках её не удержать</a:t>
            </a:r>
          </a:p>
          <a:p>
            <a:r>
              <a:rPr lang="ru-RU" dirty="0" smtClean="0"/>
              <a:t>И на коне не обогнать.</a:t>
            </a:r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8315305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43808" y="5373216"/>
            <a:ext cx="39743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свете нет её сильней,</a:t>
            </a:r>
          </a:p>
          <a:p>
            <a:r>
              <a:rPr lang="ru-RU" dirty="0" smtClean="0"/>
              <a:t>На свете нет её вольней</a:t>
            </a:r>
          </a:p>
          <a:p>
            <a:r>
              <a:rPr lang="ru-RU" dirty="0" smtClean="0"/>
              <a:t>В руках её не удержать</a:t>
            </a:r>
          </a:p>
          <a:p>
            <a:r>
              <a:rPr lang="ru-RU" dirty="0" smtClean="0"/>
              <a:t>И на коне не обогнать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36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1" y="332656"/>
            <a:ext cx="6264695" cy="1152128"/>
          </a:xfrm>
        </p:spPr>
        <p:txBody>
          <a:bodyPr/>
          <a:lstStyle/>
          <a:p>
            <a:r>
              <a:rPr lang="ru-RU" dirty="0" smtClean="0"/>
              <a:t>Тест» да или нет»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1" y="1556792"/>
            <a:ext cx="83529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Естественные водоёмы-это река, озеро, море, океан.(+)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Искусственные водоёмы- это пруд, водохранилище, канал.(+)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Люди построили запруду и появилось на этом месте, появился пруд.(+)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Озёра образуются в углублении на поверхности суши.(+)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Приток- это углубление, по которому течёт река.(-)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Болота служат питанием для рек.(+)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Чтобы вода в водоёмах была чистой, на берегах нужно строить фабрики и заводы.(-)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Байкал- это самое большое озеро в мире.(-)</a:t>
            </a:r>
            <a:endParaRPr lang="ru-RU" sz="24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65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19615" y="620688"/>
            <a:ext cx="9463615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-научился…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-было интересно…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-больше всего понравилось..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-понял что…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-мне захотелось..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0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143000" y="1295400"/>
            <a:ext cx="6858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БЕРЕГИТЕ ВОДУ!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4114800"/>
            <a:ext cx="22098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657600" y="6211669"/>
            <a:ext cx="4767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 </a:t>
            </a:r>
            <a:r>
              <a:rPr lang="ru-RU" dirty="0" err="1" smtClean="0"/>
              <a:t>Половинкина</a:t>
            </a:r>
            <a:r>
              <a:rPr lang="ru-RU" dirty="0" smtClean="0"/>
              <a:t> Алена Михайловна</a:t>
            </a:r>
            <a:endParaRPr lang="ru-RU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67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2"/>
          <p:cNvSpPr txBox="1">
            <a:spLocks noChangeArrowheads="1"/>
          </p:cNvSpPr>
          <p:nvPr/>
        </p:nvSpPr>
        <p:spPr bwMode="auto">
          <a:xfrm>
            <a:off x="2714625" y="214313"/>
            <a:ext cx="45688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Calibri" pitchFamily="34" charset="0"/>
              </a:rPr>
              <a:t>Озера Пермской области</a:t>
            </a:r>
          </a:p>
        </p:txBody>
      </p:sp>
      <p:sp>
        <p:nvSpPr>
          <p:cNvPr id="57349" name="Text Box 3"/>
          <p:cNvSpPr txBox="1">
            <a:spLocks noChangeArrowheads="1"/>
          </p:cNvSpPr>
          <p:nvPr/>
        </p:nvSpPr>
        <p:spPr bwMode="auto">
          <a:xfrm>
            <a:off x="0" y="2071678"/>
            <a:ext cx="771527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Calibri" pitchFamily="34" charset="0"/>
              </a:rPr>
              <a:t>На территории области около ….  озер.  Их котловины имеют  разное происхождение:</a:t>
            </a:r>
          </a:p>
          <a:p>
            <a:endParaRPr lang="ru-RU" sz="2800" dirty="0">
              <a:latin typeface="Calibri" pitchFamily="34" charset="0"/>
            </a:endParaRPr>
          </a:p>
          <a:p>
            <a:r>
              <a:rPr lang="ru-RU" sz="2800" dirty="0">
                <a:latin typeface="Calibri" pitchFamily="34" charset="0"/>
              </a:rPr>
              <a:t> ледниковые, карстовые, но большая  часть их –пойменные. Самое большое озеро – на реке </a:t>
            </a:r>
            <a:r>
              <a:rPr lang="ru-RU" sz="2800" dirty="0" err="1">
                <a:latin typeface="Calibri" pitchFamily="34" charset="0"/>
              </a:rPr>
              <a:t>Вишерке</a:t>
            </a:r>
            <a:r>
              <a:rPr lang="ru-RU" sz="2800" dirty="0">
                <a:latin typeface="Calibri" pitchFamily="34" charset="0"/>
              </a:rPr>
              <a:t>, это……… .…..                       Самое глубокое – …………..        .    На северо-западе области  находится удивительное озеро, с которым связано немало легенд. 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643438" y="2000240"/>
            <a:ext cx="8572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solidFill>
                  <a:srgbClr val="C00000"/>
                </a:solidFill>
                <a:latin typeface="Calibri" pitchFamily="34" charset="0"/>
              </a:rPr>
              <a:t>800</a:t>
            </a:r>
          </a:p>
        </p:txBody>
      </p:sp>
      <p:sp>
        <p:nvSpPr>
          <p:cNvPr id="36869" name="WordArt 5"/>
          <p:cNvSpPr>
            <a:spLocks noChangeArrowheads="1" noChangeShapeType="1" noTextEdit="1"/>
          </p:cNvSpPr>
          <p:nvPr/>
        </p:nvSpPr>
        <p:spPr bwMode="auto">
          <a:xfrm>
            <a:off x="2214546" y="4286256"/>
            <a:ext cx="3000396" cy="4286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58"/>
              </a:avLst>
            </a:prstTxWarp>
          </a:bodyPr>
          <a:lstStyle/>
          <a:p>
            <a:pPr algn="ctr"/>
            <a:r>
              <a:rPr lang="ru-RU" sz="1400" kern="10" normalizeH="1" dirty="0" err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Чусовское</a:t>
            </a:r>
            <a:endParaRPr lang="ru-RU" sz="1400" kern="10" normalizeH="1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36872" name="WordArt 8"/>
          <p:cNvSpPr>
            <a:spLocks noChangeArrowheads="1" noChangeShapeType="1" noTextEdit="1"/>
          </p:cNvSpPr>
          <p:nvPr/>
        </p:nvSpPr>
        <p:spPr bwMode="auto">
          <a:xfrm>
            <a:off x="1785918" y="4643446"/>
            <a:ext cx="2428892" cy="4286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208"/>
              </a:avLst>
            </a:prstTxWarp>
          </a:bodyPr>
          <a:lstStyle/>
          <a:p>
            <a:pPr algn="ctr"/>
            <a:r>
              <a:rPr lang="ru-RU" sz="1400" kern="10" dirty="0" err="1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/>
                <a:cs typeface="Arial"/>
              </a:rPr>
              <a:t>Рогалёк</a:t>
            </a:r>
            <a:r>
              <a:rPr lang="ru-RU" sz="14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   </a:t>
            </a:r>
            <a:endParaRPr lang="ru-RU" sz="1400" kern="10" dirty="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7353" name="TextBox 8"/>
          <p:cNvSpPr txBox="1">
            <a:spLocks noChangeArrowheads="1"/>
          </p:cNvSpPr>
          <p:nvPr/>
        </p:nvSpPr>
        <p:spPr bwMode="auto">
          <a:xfrm>
            <a:off x="285750" y="4572000"/>
            <a:ext cx="842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142852"/>
            <a:ext cx="8079201" cy="923330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Озера Пермской области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6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utoUpdateAnimBg="0"/>
      <p:bldP spid="36869" grpId="0" animBg="1"/>
      <p:bldP spid="3687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нна\Pictures\Рисунок1 (640x481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010400" cy="5268754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762000" y="5355102"/>
            <a:ext cx="7632192" cy="9144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Озеро представляет собой замкнутое углубление суши, в которое стекает и накапливается вода. Озёра не являются частью Мирового океана.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305800" y="5943600"/>
            <a:ext cx="838200" cy="73761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2225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Озеро Байкал.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                        Озеро Байкал</a:t>
            </a:r>
            <a:endParaRPr lang="ru-RU" dirty="0"/>
          </a:p>
        </p:txBody>
      </p:sp>
      <p:pic>
        <p:nvPicPr>
          <p:cNvPr id="19458" name="Picture 2" descr="E:\Downloads\оз. байкал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99748"/>
            <a:ext cx="8208912" cy="493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0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5" y="4235531"/>
            <a:ext cx="568863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 descr="E:\Desktop\озера\IMG_20140119_16415550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0"/>
            <a:ext cx="59046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836713"/>
            <a:ext cx="2520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Онежское </a:t>
            </a:r>
            <a:r>
              <a:rPr lang="ru-RU" dirty="0"/>
              <a:t>озеро.</a:t>
            </a:r>
          </a:p>
          <a:p>
            <a:r>
              <a:rPr lang="ru-RU" dirty="0"/>
              <a:t>Широк и светел твой простор,</a:t>
            </a:r>
          </a:p>
          <a:p>
            <a:r>
              <a:rPr lang="ru-RU" dirty="0"/>
              <a:t>И даль ясным – ясна.</a:t>
            </a:r>
          </a:p>
          <a:p>
            <a:r>
              <a:rPr lang="ru-RU" dirty="0"/>
              <a:t>Из тысяч северных озер</a:t>
            </a:r>
          </a:p>
          <a:p>
            <a:r>
              <a:rPr lang="ru-RU" dirty="0"/>
              <a:t>Синее всех твоя волна.</a:t>
            </a:r>
          </a:p>
          <a:p>
            <a:r>
              <a:rPr lang="ru-RU" dirty="0"/>
              <a:t>Мы любим с детства край родной-</a:t>
            </a:r>
          </a:p>
          <a:p>
            <a:r>
              <a:rPr lang="ru-RU" dirty="0"/>
              <a:t>Прибрежные леса,</a:t>
            </a:r>
          </a:p>
          <a:p>
            <a:r>
              <a:rPr lang="ru-RU" dirty="0"/>
              <a:t>Простор Онега голубой,</a:t>
            </a:r>
          </a:p>
          <a:p>
            <a:r>
              <a:rPr lang="ru-RU" dirty="0"/>
              <a:t>Рыбачьи паруса.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10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111330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Ладожское озеро</a:t>
            </a:r>
            <a:endParaRPr lang="ru-RU" sz="3200" dirty="0"/>
          </a:p>
        </p:txBody>
      </p:sp>
      <p:pic>
        <p:nvPicPr>
          <p:cNvPr id="8194" name="Picture 2" descr="E:\Desktop\1362844372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8280920" cy="482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23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Живут в прудах.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В озере  живут рыбы 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dirty="0" smtClean="0"/>
              <a:t>Щука, налим, окунь, лещ , ёрш и др. рыбы.</a:t>
            </a:r>
            <a:endParaRPr lang="ru-RU" dirty="0"/>
          </a:p>
        </p:txBody>
      </p:sp>
      <p:pic>
        <p:nvPicPr>
          <p:cNvPr id="18434" name="Picture 2" descr="E:\Downloads\пруд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396044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E:\Downloads\живут в прудах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4032447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36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Озеро Байкал.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99" y="1772815"/>
            <a:ext cx="3346704" cy="24334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2348880"/>
            <a:ext cx="3346704" cy="18573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482" name="Picture 2" descr="E:\Downloads\озеро бай.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403244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E:\Downloads\озеро байкал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800"/>
            <a:ext cx="410445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5" y="404664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Озеро Байкал , самое глубокое озеро мира, с очень вкусной пресной водой, с замечательными растениями, растущими по его берегам, животными, обитающими в его кристально чистых водах.</a:t>
            </a:r>
          </a:p>
          <a:p>
            <a:r>
              <a:rPr lang="ru-RU" sz="1400" dirty="0" smtClean="0"/>
              <a:t>Байкал является жемчужиной не только России , но и всего мира . Это озеро включено в число объектов всемирного наследия. </a:t>
            </a:r>
            <a:endParaRPr lang="ru-RU" sz="140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46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184</TotalTime>
  <Words>1116</Words>
  <Application>Microsoft Office PowerPoint</Application>
  <PresentationFormat>Екран (4:3)</PresentationFormat>
  <Paragraphs>188</Paragraphs>
  <Slides>22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22</vt:i4>
      </vt:variant>
    </vt:vector>
  </HeadingPairs>
  <TitlesOfParts>
    <vt:vector size="23" baseType="lpstr">
      <vt:lpstr>Воздушный поток</vt:lpstr>
      <vt:lpstr>Презентація PowerPoint</vt:lpstr>
      <vt:lpstr>Презентація PowerPoint</vt:lpstr>
      <vt:lpstr>Презентація PowerPoint</vt:lpstr>
      <vt:lpstr>Презентація PowerPoint</vt:lpstr>
      <vt:lpstr>Озеро Байкал.</vt:lpstr>
      <vt:lpstr>Презентація PowerPoint</vt:lpstr>
      <vt:lpstr>Презентація PowerPoint</vt:lpstr>
      <vt:lpstr>Живут в прудах.</vt:lpstr>
      <vt:lpstr>Озеро Байкал.</vt:lpstr>
      <vt:lpstr>Презентація PowerPoint</vt:lpstr>
      <vt:lpstr>Пруд.</vt:lpstr>
      <vt:lpstr>Живут в озере.</vt:lpstr>
      <vt:lpstr>Презентація PowerPoint</vt:lpstr>
      <vt:lpstr>Презентація PowerPoint</vt:lpstr>
      <vt:lpstr>Презентація PowerPoint</vt:lpstr>
      <vt:lpstr>Презентація PowerPoint</vt:lpstr>
      <vt:lpstr>Болото.</vt:lpstr>
      <vt:lpstr>Живут в болоте: Лягушки и утки.</vt:lpstr>
      <vt:lpstr>Презентація PowerPoint</vt:lpstr>
      <vt:lpstr>Тест» да или нет»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LEGION2</cp:lastModifiedBy>
  <cp:revision>26</cp:revision>
  <dcterms:created xsi:type="dcterms:W3CDTF">2014-01-19T10:57:12Z</dcterms:created>
  <dcterms:modified xsi:type="dcterms:W3CDTF">2015-04-22T12:48:15Z</dcterms:modified>
</cp:coreProperties>
</file>