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73" r:id="rId11"/>
    <p:sldId id="269" r:id="rId12"/>
    <p:sldId id="270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ветлана Федченко" initials="СФ" lastIdx="1" clrIdx="0">
    <p:extLst>
      <p:ext uri="{19B8F6BF-5375-455C-9EA6-DF929625EA0E}">
        <p15:presenceInfo xmlns:p15="http://schemas.microsoft.com/office/powerpoint/2012/main" xmlns="" userId="4b819146e227a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 snapToGrid="0">
      <p:cViewPr varScale="1">
        <p:scale>
          <a:sx n="94" d="100"/>
          <a:sy n="94" d="100"/>
        </p:scale>
        <p:origin x="-108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4A6F2-2C17-4884-9520-F0317EC9AC2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C94BC-C2C4-4A1B-A3D9-DF89CC856735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050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«РАСТЕНИЯ-</a:t>
            </a:r>
            <a:br>
              <a:rPr lang="ru-RU" sz="1200" dirty="0" smtClean="0"/>
            </a:br>
            <a:r>
              <a:rPr lang="ru-RU" sz="1200" dirty="0" smtClean="0"/>
              <a:t>ЗЕЛЁНАЯ ОДЕЖДА ЗЕМЛИ»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269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5AEFF-7E31-4127-A7B7-4DB175D2221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121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Значение растений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77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ОХРАНА РАСТЕНИЙ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189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Природу надо беречь, </a:t>
            </a:r>
          </a:p>
          <a:p>
            <a:r>
              <a:rPr lang="ru-RU" sz="1200" dirty="0" smtClean="0"/>
              <a:t>потому что она  приносит </a:t>
            </a:r>
          </a:p>
          <a:p>
            <a:r>
              <a:rPr lang="ru-RU" sz="1200" dirty="0" smtClean="0"/>
              <a:t>большую пользу человеку.</a:t>
            </a:r>
          </a:p>
          <a:p>
            <a:r>
              <a:rPr lang="ru-RU" sz="1200" dirty="0" smtClean="0"/>
              <a:t>    Давайте стараться жить так, </a:t>
            </a:r>
          </a:p>
          <a:p>
            <a:r>
              <a:rPr lang="ru-RU" sz="1200" dirty="0" smtClean="0"/>
              <a:t>чтобы Земля  оставалась щедрой и прекрасной, чтобы росли деревья, шелестели листья, цвели цветы, </a:t>
            </a:r>
          </a:p>
          <a:p>
            <a:r>
              <a:rPr lang="ru-RU" sz="1200" smtClean="0"/>
              <a:t>зрели ягоды!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8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Различие растений по размерам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94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Различие растений по внешнему виду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39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Дикорастущие растения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53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Культурные растения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6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Лекарственные растения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43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Комнатные растения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61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Декоративные растения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C94BC-C2C4-4A1B-A3D9-DF89CC85673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87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Части цветкового растения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цветок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лист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Стебель</a:t>
            </a: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корень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5AEFF-7E31-4127-A7B7-4DB175D2221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12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7651-C7CD-4584-81F5-865AC8852C27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6E98D-15E8-4E17-9DBD-35B60E834D7D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BBBB-32BD-4B78-BB5F-085324224DA0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EF8E-4BE0-4C1C-8318-894F3A328295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3820-B276-4995-9E25-0246D98127E9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8E6C-B612-421F-AD3B-CBCD1B9BFA13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ADE8-20B0-4134-A821-93C364E842BB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927A-E21B-4EC1-948F-F695DBE0C97E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E06F-2A44-41D2-85F2-47BAC5A8D22A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3752-BC03-495B-A0B7-0CAE99B88EFF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1207-1900-4C59-BC7A-BA26C27EBF9D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41275-1F30-4642-B981-F914630A8083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BF82-D63C-4204-910A-2D78ECB624D5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DBAAF-DCC8-44D4-A2EF-A3103BEA8990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882E3-4365-463C-8F8A-031F0F78DC74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9617-4DAD-48B2-B849-5A6569A0DF1C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1" name="pu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9903-47A3-4890-8347-1645A74342FB}" type="datetime1">
              <a:rPr lang="en-US" smtClean="0"/>
              <a:t>4/23/2015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fade/>
    <p:sndAc>
      <p:stSnd>
        <p:snd r:embed="rId18" name="push.wav"/>
      </p:stSnd>
    </p:sndAc>
  </p:transition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audio" Target="../media/audio1.wav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audio" Target="../media/audio1.wav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39284" y="129540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«РАСТЕНИЯ-</a:t>
            </a:r>
            <a:br>
              <a:rPr lang="ru-RU" sz="8000" dirty="0" smtClean="0"/>
            </a:br>
            <a:r>
              <a:rPr lang="ru-RU" sz="8000" dirty="0" smtClean="0"/>
              <a:t>ЗЕЛЁНАЯ ОДЕЖДА ЗЕМЛИ»  </a:t>
            </a:r>
            <a:endParaRPr lang="ru-RU" sz="8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29726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60070" y="1947180"/>
            <a:ext cx="553791" cy="4893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Капля 4"/>
          <p:cNvSpPr/>
          <p:nvPr/>
        </p:nvSpPr>
        <p:spPr>
          <a:xfrm rot="20330327">
            <a:off x="1676734" y="2520621"/>
            <a:ext cx="566671" cy="540913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Капля 5"/>
          <p:cNvSpPr/>
          <p:nvPr/>
        </p:nvSpPr>
        <p:spPr>
          <a:xfrm rot="16977334">
            <a:off x="2239870" y="2553681"/>
            <a:ext cx="628147" cy="466949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rot="6289135">
            <a:off x="1546823" y="1331341"/>
            <a:ext cx="520624" cy="666747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Капля 7"/>
          <p:cNvSpPr/>
          <p:nvPr/>
        </p:nvSpPr>
        <p:spPr>
          <a:xfrm rot="1441242">
            <a:off x="1289591" y="2038021"/>
            <a:ext cx="574150" cy="530544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 rot="13426095">
            <a:off x="2599553" y="1968379"/>
            <a:ext cx="685213" cy="533994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Капля 9"/>
          <p:cNvSpPr/>
          <p:nvPr/>
        </p:nvSpPr>
        <p:spPr>
          <a:xfrm rot="9770777">
            <a:off x="2262663" y="1254590"/>
            <a:ext cx="598691" cy="636772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6200000" flipH="1">
            <a:off x="1104321" y="3577063"/>
            <a:ext cx="3209409" cy="944119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Капля 18"/>
          <p:cNvSpPr/>
          <p:nvPr/>
        </p:nvSpPr>
        <p:spPr>
          <a:xfrm rot="9877371">
            <a:off x="2827562" y="3116578"/>
            <a:ext cx="1761462" cy="1066721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1058627" y="3417375"/>
            <a:ext cx="1238450" cy="1349543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кругленная соединительная линия 22"/>
          <p:cNvCxnSpPr/>
          <p:nvPr/>
        </p:nvCxnSpPr>
        <p:spPr>
          <a:xfrm flipV="1">
            <a:off x="1598206" y="5591811"/>
            <a:ext cx="3437064" cy="244699"/>
          </a:xfrm>
          <a:prstGeom prst="curvedConnector3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rot="16200000" flipH="1">
            <a:off x="2744606" y="6105992"/>
            <a:ext cx="1066139" cy="19317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6200000" flipH="1">
            <a:off x="2856492" y="6091709"/>
            <a:ext cx="1066141" cy="302652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16200000" flipH="1">
            <a:off x="2972794" y="6000151"/>
            <a:ext cx="943791" cy="52720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 rot="5400000">
            <a:off x="2712407" y="6170382"/>
            <a:ext cx="943792" cy="186745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 rot="5400000">
            <a:off x="2528444" y="6083007"/>
            <a:ext cx="1066141" cy="239144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/>
          <p:cNvCxnSpPr/>
          <p:nvPr/>
        </p:nvCxnSpPr>
        <p:spPr>
          <a:xfrm rot="16200000" flipH="1">
            <a:off x="2808999" y="6163944"/>
            <a:ext cx="840762" cy="96589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rot="16200000" flipH="1">
            <a:off x="3069384" y="5903558"/>
            <a:ext cx="750611" cy="52720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5400000">
            <a:off x="2473703" y="5880162"/>
            <a:ext cx="892279" cy="71566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2915249" y="5957880"/>
            <a:ext cx="963112" cy="48939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16200000" flipH="1">
            <a:off x="3025175" y="5808409"/>
            <a:ext cx="632183" cy="278506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5400000">
            <a:off x="2451165" y="5902700"/>
            <a:ext cx="840764" cy="61907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кругленная соединительная линия 48"/>
          <p:cNvCxnSpPr/>
          <p:nvPr/>
        </p:nvCxnSpPr>
        <p:spPr>
          <a:xfrm rot="5400000">
            <a:off x="2568738" y="6075008"/>
            <a:ext cx="943794" cy="377491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/>
          <p:nvPr/>
        </p:nvCxnSpPr>
        <p:spPr>
          <a:xfrm rot="16200000" flipH="1">
            <a:off x="3047256" y="5803335"/>
            <a:ext cx="963114" cy="695456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rot="5400000">
            <a:off x="2664721" y="6167770"/>
            <a:ext cx="892279" cy="140450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/>
          <p:nvPr/>
        </p:nvCxnSpPr>
        <p:spPr>
          <a:xfrm rot="16200000" flipH="1">
            <a:off x="3156726" y="5693863"/>
            <a:ext cx="963115" cy="91439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182576" y="5721022"/>
            <a:ext cx="2004075" cy="7694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корень</a:t>
            </a:r>
            <a:endParaRPr lang="ru-RU" sz="4400" dirty="0"/>
          </a:p>
        </p:txBody>
      </p:sp>
      <p:sp>
        <p:nvSpPr>
          <p:cNvPr id="57" name="Стрелка влево 56"/>
          <p:cNvSpPr/>
          <p:nvPr/>
        </p:nvSpPr>
        <p:spPr>
          <a:xfrm>
            <a:off x="4204168" y="6061061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лево 57"/>
          <p:cNvSpPr/>
          <p:nvPr/>
        </p:nvSpPr>
        <p:spPr>
          <a:xfrm>
            <a:off x="3206387" y="4846175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4210183" y="4466046"/>
            <a:ext cx="2254143" cy="76944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стебель</a:t>
            </a:r>
            <a:endParaRPr lang="ru-RU" sz="4400" dirty="0"/>
          </a:p>
        </p:txBody>
      </p:sp>
      <p:sp>
        <p:nvSpPr>
          <p:cNvPr id="60" name="TextBox 59"/>
          <p:cNvSpPr txBox="1"/>
          <p:nvPr/>
        </p:nvSpPr>
        <p:spPr>
          <a:xfrm>
            <a:off x="5684723" y="2889521"/>
            <a:ext cx="1361270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лист</a:t>
            </a:r>
            <a:endParaRPr lang="ru-RU" sz="4400" dirty="0"/>
          </a:p>
        </p:txBody>
      </p:sp>
      <p:sp>
        <p:nvSpPr>
          <p:cNvPr id="61" name="Стрелка влево 60"/>
          <p:cNvSpPr/>
          <p:nvPr/>
        </p:nvSpPr>
        <p:spPr>
          <a:xfrm>
            <a:off x="4671384" y="3235656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лево 61"/>
          <p:cNvSpPr/>
          <p:nvPr/>
        </p:nvSpPr>
        <p:spPr>
          <a:xfrm>
            <a:off x="3238236" y="1964501"/>
            <a:ext cx="978408" cy="180000"/>
          </a:xfrm>
          <a:prstGeom prst="lef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92609" y="1616913"/>
            <a:ext cx="1947969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цветок</a:t>
            </a:r>
            <a:endParaRPr lang="ru-RU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1385873" y="210555"/>
            <a:ext cx="7298793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Части цветкового растения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05106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moneyjournal.ru/images/stories/00024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732" y="223769"/>
            <a:ext cx="1943429" cy="154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groupforest.ru/upload/resize_cache/iblock/aff/674_433_0b172abfddda2755f876d8af6fdbf72cf/affa2168188e5f687ea9b14c2fa91e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32" y="264128"/>
            <a:ext cx="1851605" cy="143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azbuka-remonta.info/images/foto-gallery/hall/hall/Hall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3" y="1867055"/>
            <a:ext cx="1851605" cy="122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girls-svadba.ru/sites/default/files/pictures/1331284448_sitec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8" y="3594887"/>
            <a:ext cx="1918553" cy="14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://rigaportal.lv/_nw/13/6564638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599" y="5230608"/>
            <a:ext cx="1919608" cy="142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vsevteme.ru/network/1265/attachments/show?content=268461&amp;height=186&amp;width=28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91" y="153065"/>
            <a:ext cx="1998353" cy="154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img1.liveinternet.ru/images/attach/c/3/75/102/75102387_Masla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683" y="795757"/>
            <a:ext cx="1998353" cy="16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0" descr="http://i031.radikal.ru/1107/7e/ff7f86e09504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549" y="3061036"/>
            <a:ext cx="1998353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generation.uz/userfiles/penal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659" y="5103954"/>
            <a:ext cx="190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letauschieryby.ru/userfiles/shop/574_shkolnye_prinadlezhnosti.jpe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580" y="5198164"/>
            <a:ext cx="1782911" cy="154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58237" y="2932654"/>
            <a:ext cx="5224507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Значение растений</a:t>
            </a:r>
            <a:endParaRPr lang="ru-RU" sz="4400" dirty="0"/>
          </a:p>
        </p:txBody>
      </p:sp>
      <p:pic>
        <p:nvPicPr>
          <p:cNvPr id="4102" name="Picture 6" descr="http://sadby.org/img/ras/32/odnolet9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344" y="5055697"/>
            <a:ext cx="2226607" cy="180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>
            <a:stCxn id="11" idx="0"/>
            <a:endCxn id="2" idx="2"/>
          </p:cNvCxnSpPr>
          <p:nvPr/>
        </p:nvCxnSpPr>
        <p:spPr>
          <a:xfrm flipH="1" flipV="1">
            <a:off x="4433447" y="1764961"/>
            <a:ext cx="737044" cy="1167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1" idx="0"/>
          </p:cNvCxnSpPr>
          <p:nvPr/>
        </p:nvCxnSpPr>
        <p:spPr>
          <a:xfrm flipH="1" flipV="1">
            <a:off x="2524637" y="1694257"/>
            <a:ext cx="2645854" cy="1238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4" idx="3"/>
          </p:cNvCxnSpPr>
          <p:nvPr/>
        </p:nvCxnSpPr>
        <p:spPr>
          <a:xfrm flipH="1" flipV="1">
            <a:off x="1989078" y="2481695"/>
            <a:ext cx="3181413" cy="450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1" idx="2"/>
          </p:cNvCxnSpPr>
          <p:nvPr/>
        </p:nvCxnSpPr>
        <p:spPr>
          <a:xfrm flipH="1">
            <a:off x="1767840" y="3702095"/>
            <a:ext cx="3402651" cy="370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1" idx="2"/>
          </p:cNvCxnSpPr>
          <p:nvPr/>
        </p:nvCxnSpPr>
        <p:spPr>
          <a:xfrm flipH="1">
            <a:off x="2889504" y="3702095"/>
            <a:ext cx="2280987" cy="1496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0"/>
          </p:cNvCxnSpPr>
          <p:nvPr/>
        </p:nvCxnSpPr>
        <p:spPr>
          <a:xfrm flipV="1">
            <a:off x="5170491" y="1694257"/>
            <a:ext cx="1583877" cy="1238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1" idx="0"/>
          </p:cNvCxnSpPr>
          <p:nvPr/>
        </p:nvCxnSpPr>
        <p:spPr>
          <a:xfrm flipV="1">
            <a:off x="5170491" y="2097024"/>
            <a:ext cx="2950853" cy="835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2"/>
          </p:cNvCxnSpPr>
          <p:nvPr/>
        </p:nvCxnSpPr>
        <p:spPr>
          <a:xfrm>
            <a:off x="5170491" y="3702095"/>
            <a:ext cx="3369058" cy="552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1" idx="2"/>
          </p:cNvCxnSpPr>
          <p:nvPr/>
        </p:nvCxnSpPr>
        <p:spPr>
          <a:xfrm>
            <a:off x="5170491" y="3702095"/>
            <a:ext cx="104168" cy="1869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7" name="Прямая со стрелкой 4096"/>
          <p:cNvCxnSpPr>
            <a:stCxn id="11" idx="2"/>
          </p:cNvCxnSpPr>
          <p:nvPr/>
        </p:nvCxnSpPr>
        <p:spPr>
          <a:xfrm>
            <a:off x="5170491" y="3702095"/>
            <a:ext cx="2864037" cy="1674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48621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563" y="149632"/>
            <a:ext cx="5467434" cy="7680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ОХРАНА РАСТЕНИЙ</a:t>
            </a:r>
            <a:endParaRPr lang="ru-RU" sz="4400" dirty="0"/>
          </a:p>
        </p:txBody>
      </p:sp>
      <p:pic>
        <p:nvPicPr>
          <p:cNvPr id="5122" name="Picture 2" descr="http://cv01.twirpx.net/0276/0276386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08" y="1063308"/>
            <a:ext cx="2900227" cy="549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0.liveinternet.ru/images/foto/c/0/apps/4/441/4441842_130363116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575" y="1520952"/>
            <a:ext cx="2392553" cy="200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lekartrav.narod.ru/images/kupalnic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858" y="1520952"/>
            <a:ext cx="2502281" cy="200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ontent.foto.mail.ru/list/iguana_iguana/_answers/i-207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018" y="1520952"/>
            <a:ext cx="2490089" cy="200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mg-fotki.yandex.ru/get/3209/antal52.2/0_1ffc2_4a5b1e78_X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575" y="4535424"/>
            <a:ext cx="2392553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900igr.net/datai/prazdniki/TSvety/0010-018-Krasnaja-knig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858" y="4535424"/>
            <a:ext cx="2502281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img0.liveinternet.ru/images/attach/c/7/97/941/97941840_Snowdrops__5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018" y="4535424"/>
            <a:ext cx="2490088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53799" y="898856"/>
            <a:ext cx="1838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ШАФРАН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266438" y="884996"/>
            <a:ext cx="2475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БАШМАЧОК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041280" y="884996"/>
            <a:ext cx="2746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КУПАЛЬНИЦА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517355" y="3820109"/>
            <a:ext cx="2311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КУВШИНКА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247184" y="3877056"/>
            <a:ext cx="290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ПОДСНЕЖНИК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9543417" y="3828288"/>
            <a:ext cx="1943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ЛАНДЫШ</a:t>
            </a:r>
            <a:endParaRPr lang="ru-RU" sz="32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00163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92" y="938784"/>
            <a:ext cx="8900160" cy="501675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  Природу надо беречь, </a:t>
            </a:r>
          </a:p>
          <a:p>
            <a:r>
              <a:rPr lang="ru-RU" sz="4000" dirty="0" smtClean="0"/>
              <a:t>потому что она  приносит </a:t>
            </a:r>
          </a:p>
          <a:p>
            <a:r>
              <a:rPr lang="ru-RU" sz="4000" dirty="0" smtClean="0"/>
              <a:t>большую пользу человеку.</a:t>
            </a:r>
          </a:p>
          <a:p>
            <a:r>
              <a:rPr lang="ru-RU" sz="4000" dirty="0" smtClean="0"/>
              <a:t>    Давайте стараться жить так, </a:t>
            </a:r>
          </a:p>
          <a:p>
            <a:r>
              <a:rPr lang="ru-RU" sz="4000" dirty="0" smtClean="0"/>
              <a:t>чтобы Земля  оставалась щедрой и прекрасной, чтобы росли деревья, шелестели листья, цвели цветы, </a:t>
            </a:r>
          </a:p>
          <a:p>
            <a:r>
              <a:rPr lang="ru-RU" sz="4000" dirty="0" smtClean="0"/>
              <a:t>зрели ягоды!</a:t>
            </a:r>
            <a:endParaRPr lang="ru-RU" sz="4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047859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8650"/>
          </a:xfr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Различие растений по размерам</a:t>
            </a:r>
            <a:endParaRPr lang="ru-RU" dirty="0"/>
          </a:p>
        </p:txBody>
      </p:sp>
      <p:sp>
        <p:nvSpPr>
          <p:cNvPr id="4" name="Скругленный прямоугольник 3" descr="http://go4.imgsmail.ru/imgpreview?key=77757051a15688f4&amp;mb=imgdb_preview_919"/>
          <p:cNvSpPr/>
          <p:nvPr/>
        </p:nvSpPr>
        <p:spPr>
          <a:xfrm>
            <a:off x="460151" y="1930400"/>
            <a:ext cx="3232597" cy="4775200"/>
          </a:xfrm>
          <a:prstGeom prst="round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000" b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6" name="Прямая со стрелкой 5"/>
          <p:cNvCxnSpPr>
            <a:endCxn id="4" idx="0"/>
          </p:cNvCxnSpPr>
          <p:nvPr/>
        </p:nvCxnSpPr>
        <p:spPr>
          <a:xfrm flipH="1">
            <a:off x="2076450" y="1238250"/>
            <a:ext cx="819150" cy="69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93406" y="1789609"/>
            <a:ext cx="24609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большие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916806" y="5936159"/>
            <a:ext cx="19575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тополь</a:t>
            </a:r>
            <a:endParaRPr lang="ru-RU" sz="4400" dirty="0"/>
          </a:p>
        </p:txBody>
      </p:sp>
      <p:pic>
        <p:nvPicPr>
          <p:cNvPr id="11" name="Picture 2" descr="http://aquadomik.ru/wp-content/uploads/2008/03/Lemna_minor_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1" y="2247900"/>
            <a:ext cx="3444702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4497243" y="1214711"/>
            <a:ext cx="2456007" cy="985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62800" y="1430288"/>
            <a:ext cx="30107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маленькие</a:t>
            </a:r>
            <a:endParaRPr lang="ru-RU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6449097" y="5743799"/>
            <a:ext cx="165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ряска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170042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890" y="219308"/>
            <a:ext cx="8596668" cy="75084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Различие растений по внешнему виду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9" name="Picture 2" descr="http://www.bimru.ru/images/article/2014/dub%281%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1307" y="1806498"/>
            <a:ext cx="3134926" cy="5118410"/>
          </a:xfrm>
          <a:prstGeom prst="rect">
            <a:avLst/>
          </a:prstGeom>
          <a:noFill/>
        </p:spPr>
      </p:pic>
      <p:pic>
        <p:nvPicPr>
          <p:cNvPr id="10" name="Picture 2" descr="&amp;Lcy;&amp;iecy;&amp;shchcy;&amp;icy;&amp;ncy;&amp;acy; &amp;ocy;&amp;bcy;&amp;ycy;&amp;kcy;&amp;ncy;&amp;ocy;&amp;vcy;&amp;iecy;&amp;ncy;&amp;ncy;&amp;acy;&amp;yacy; (&amp;ocy;&amp;rcy;&amp;iecy;&amp;shcy;&amp;ncy;&amp;icy;&amp;kcy;), 0,7 - 1 &amp;lcy;, 20 -30 &amp;scy;&amp;mcy; &amp;horbar; &amp;Scy;&amp;Acy;&amp;Dcy;&amp;Pcy;&amp;Ocy;&amp;CHcy;&amp;Tcy;&amp;Ocy;&amp;Jcy;.&amp;Rcy;&amp;Fcy; &amp;Scy;&amp;acy;&amp;zhcy;&amp;iecy;&amp;ncy;&amp;tscy;&amp;ycy; &amp;vcy; &amp;Pcy;&amp;iecy;&amp;tcy;&amp;iecy;&amp;rcy;&amp;bcy;&amp;ucy;&amp;rcy;&amp;gcy;&amp;iecy; &amp;icy; &amp;pcy;&amp;ocy;&amp;chcy;&amp;tcy;&amp;ocy;&amp;jcy; &amp;pcy;&amp;ocy; &amp;Rcy;&amp;ocy;&amp;scy;&amp;scy;&amp;icy;&amp;i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6439" y="3546088"/>
            <a:ext cx="2968605" cy="3378819"/>
          </a:xfrm>
          <a:prstGeom prst="rect">
            <a:avLst/>
          </a:prstGeom>
          <a:noFill/>
        </p:spPr>
      </p:pic>
      <p:pic>
        <p:nvPicPr>
          <p:cNvPr id="11" name="Picture 2" descr="http://domovouyasha.ru/wp-content/uploads/2012/04/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64" y="4730673"/>
            <a:ext cx="2408664" cy="212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flipH="1">
            <a:off x="2520176" y="970157"/>
            <a:ext cx="2054048" cy="747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>
            <a:off x="4574224" y="970157"/>
            <a:ext cx="0" cy="1483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7713" y="1059367"/>
            <a:ext cx="2327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деревья</a:t>
            </a:r>
            <a:endParaRPr lang="ru-RU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3285630" y="2631680"/>
            <a:ext cx="3150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кустарники</a:t>
            </a:r>
            <a:endParaRPr lang="ru-RU" sz="4400" dirty="0"/>
          </a:p>
        </p:txBody>
      </p:sp>
      <p:cxnSp>
        <p:nvCxnSpPr>
          <p:cNvPr id="22" name="Прямая со стрелкой 21"/>
          <p:cNvCxnSpPr>
            <a:stCxn id="2" idx="2"/>
          </p:cNvCxnSpPr>
          <p:nvPr/>
        </p:nvCxnSpPr>
        <p:spPr>
          <a:xfrm>
            <a:off x="4574224" y="970157"/>
            <a:ext cx="2852488" cy="2575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39904" y="3753660"/>
            <a:ext cx="17235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травы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55598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426" y="375424"/>
            <a:ext cx="8596668" cy="7620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Дикорастущие растения</a:t>
            </a:r>
            <a:endParaRPr lang="ru-RU" dirty="0"/>
          </a:p>
        </p:txBody>
      </p:sp>
      <p:pic>
        <p:nvPicPr>
          <p:cNvPr id="3" name="Picture 2" descr="http://svyatorus.com/uploads/posts/2012-11/1352803257_0_580eb_27274118_xl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39" y="2252546"/>
            <a:ext cx="2364056" cy="460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ic.academic.ru/pictures/wiki/files/49/1859-martinique.we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032" y="2313878"/>
            <a:ext cx="1921632" cy="460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plantarium.ru/dat/plants/7/732/9732_a8f2f4b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470" y="4616604"/>
            <a:ext cx="2773032" cy="224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0456" y="1466374"/>
            <a:ext cx="1975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берёза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907312" y="62112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01393" y="1483105"/>
            <a:ext cx="2060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пальма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864378" y="2107573"/>
            <a:ext cx="24689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орешник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683190" y="3847163"/>
            <a:ext cx="3387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подорожник</a:t>
            </a:r>
            <a:endParaRPr lang="ru-RU" sz="4400" dirty="0"/>
          </a:p>
        </p:txBody>
      </p:sp>
      <p:pic>
        <p:nvPicPr>
          <p:cNvPr id="5" name="Picture 2" descr="http://mad-design.ucoz.ru/_si/0/6408155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944" y="2949729"/>
            <a:ext cx="2854246" cy="39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7823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6605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Культурные растения</a:t>
            </a:r>
            <a:endParaRPr lang="ru-RU" dirty="0"/>
          </a:p>
        </p:txBody>
      </p:sp>
      <p:pic>
        <p:nvPicPr>
          <p:cNvPr id="3074" name="Picture 2" descr="http://go3.imgsmail.ru/imgpreview?key=799333d4899a2577&amp;mb=imgdb_preview_17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95" y="2123408"/>
            <a:ext cx="3314000" cy="473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yablochkini.ru/wp-content/uploads/2012/12/2606201016393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683" y="3858322"/>
            <a:ext cx="2765502" cy="29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limon-home.ru/blog-sadovoda/wp-content/uploads/Vyiraschivanie-sveklyi-stolovoy-300x2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818" y="1995836"/>
            <a:ext cx="28575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lariche.ru/wp-content/uploads/2013/09/chem-polezna-morkov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418" y="4537618"/>
            <a:ext cx="2744865" cy="232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7334" y="1438028"/>
            <a:ext cx="20217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яблоня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841259" y="2998735"/>
            <a:ext cx="3116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крыжовник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7238571" y="1353967"/>
            <a:ext cx="1965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свёкла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7408681" y="3768176"/>
            <a:ext cx="2358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морковь</a:t>
            </a:r>
            <a:endParaRPr lang="ru-RU" sz="4400" dirty="0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37885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637" y="703118"/>
            <a:ext cx="8596668" cy="71308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Лекарственные растения</a:t>
            </a:r>
            <a:endParaRPr lang="ru-RU" dirty="0"/>
          </a:p>
        </p:txBody>
      </p:sp>
      <p:pic>
        <p:nvPicPr>
          <p:cNvPr id="4098" name="Picture 2" descr="http://go3.imgsmail.ru/imgpreview?key=192a479e0f3c243c&amp;mb=imgdb_preview_9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64" y="2207322"/>
            <a:ext cx="2200275" cy="198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12.wikimart.ru/2c/69/7f9b0ba5-3c89-4619-afc8-a3e1e3692c5a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496" y="41910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swiatkwiatow.pl/foto/nagietek-nagietek-lekarski-8211-calendula-calendula-officinalis_42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55" y="2207322"/>
            <a:ext cx="2345241" cy="19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ladymadonna.ru/wp-content/uploads/2013/07/p_1_4593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16" y="477293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hatithinkabout.info/uploads/ru/iy7GpGuhzV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57" y="4527395"/>
            <a:ext cx="2932771" cy="22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vinzavod.ru/application/includes/uploadIMG/65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676" y="2207322"/>
            <a:ext cx="2397512" cy="198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522" y="1416204"/>
            <a:ext cx="2486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ромашка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099496" y="1437881"/>
            <a:ext cx="29241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календула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557880" y="1427043"/>
            <a:ext cx="27671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шиповник</a:t>
            </a:r>
            <a:endParaRPr lang="ru-RU" sz="4400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486663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17" y="156032"/>
            <a:ext cx="8596668" cy="736066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Комнатные растения</a:t>
            </a:r>
            <a:endParaRPr lang="ru-RU" dirty="0"/>
          </a:p>
        </p:txBody>
      </p:sp>
      <p:pic>
        <p:nvPicPr>
          <p:cNvPr id="3" name="Picture 6" descr="http://greenhome.org.ua/wp-content/uploads/2008/08/pelargonium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71" y="1802617"/>
            <a:ext cx="2631689" cy="367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1128" y="1020209"/>
            <a:ext cx="19431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dirty="0" smtClean="0"/>
              <a:t>герань</a:t>
            </a:r>
            <a:endParaRPr lang="ru-RU" altLang="ru-RU" sz="4400" dirty="0"/>
          </a:p>
        </p:txBody>
      </p:sp>
      <p:pic>
        <p:nvPicPr>
          <p:cNvPr id="7" name="Picture 2" descr="http://moicveti.ru/wp-content/uploads/2011/03/kartinka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070" y="1840468"/>
            <a:ext cx="2412421" cy="239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shkolazhizni.ru/img/content/i83/8345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41" y="1954589"/>
            <a:ext cx="30210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20751" y="1038624"/>
            <a:ext cx="21339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фиалка</a:t>
            </a:r>
            <a:endParaRPr lang="ru-RU" sz="4400" dirty="0"/>
          </a:p>
        </p:txBody>
      </p:sp>
      <p:pic>
        <p:nvPicPr>
          <p:cNvPr id="9" name="Picture 2" descr="http://helenga.ru/wp-content/uploads/2012/12/kaktu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479" y="4949938"/>
            <a:ext cx="3104413" cy="191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43767" y="4180497"/>
            <a:ext cx="1875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кактус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37933" y="1038623"/>
            <a:ext cx="3788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традесканция</a:t>
            </a:r>
            <a:endParaRPr lang="ru-RU" sz="440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73117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730" y="178417"/>
            <a:ext cx="5478139" cy="69958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Декоративные растения</a:t>
            </a:r>
            <a:endParaRPr lang="ru-RU" dirty="0"/>
          </a:p>
        </p:txBody>
      </p:sp>
      <p:pic>
        <p:nvPicPr>
          <p:cNvPr id="5122" name="Picture 2" descr="http://go1.imgsmail.ru/imgpreview?key=4a8a703773904969&amp;mb=imgdb_preview_12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20" y="1539458"/>
            <a:ext cx="3557782" cy="232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fazenda-box.ru/uploads/posts/2010-10/1286102413_pio6jpeg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20" y="4527395"/>
            <a:ext cx="3557782" cy="233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018.radikal.ru/0909/18/d1dd9a5e300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8" y="4527394"/>
            <a:ext cx="3267849" cy="233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dayfun.ru/wp-content/uploads/2012/12/%D0%9A%D0%B0%D0%BA-%D1%80%D0%B8%D1%81%D0%BE%D0%B2%D0%B0%D1%82%D1%8C-%D0%90%D0%BD%D1%8E%D1%82%D0%B8%D0%BD%D1%8B-%D0%B3%D0%BB%D0%B0%D0%B7%D0%BA%D0%B8-%D0%BA%D0%B0%D1%80%D0%B0%D0%BD%D0%B4%D0%B0%D1%88%D0%BE%D0%B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7" y="1575718"/>
            <a:ext cx="3267849" cy="232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38507" y="754160"/>
            <a:ext cx="13484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роза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674010" y="823703"/>
            <a:ext cx="43701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а</a:t>
            </a:r>
            <a:r>
              <a:rPr lang="ru-RU" sz="4400" dirty="0" smtClean="0"/>
              <a:t>нютины глазки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396027" y="3811948"/>
            <a:ext cx="14334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пион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6050988" y="3795216"/>
            <a:ext cx="1616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астра</a:t>
            </a:r>
            <a:endParaRPr lang="ru-RU" sz="4400" dirty="0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27613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60070" y="1947180"/>
            <a:ext cx="553791" cy="4893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Капля 4"/>
          <p:cNvSpPr/>
          <p:nvPr/>
        </p:nvSpPr>
        <p:spPr>
          <a:xfrm rot="20330327">
            <a:off x="1676734" y="2520621"/>
            <a:ext cx="566671" cy="540913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Капля 5"/>
          <p:cNvSpPr/>
          <p:nvPr/>
        </p:nvSpPr>
        <p:spPr>
          <a:xfrm rot="16977334">
            <a:off x="2239870" y="2553681"/>
            <a:ext cx="628147" cy="466949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rot="6289135">
            <a:off x="1546823" y="1331341"/>
            <a:ext cx="520624" cy="666747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Капля 7"/>
          <p:cNvSpPr/>
          <p:nvPr/>
        </p:nvSpPr>
        <p:spPr>
          <a:xfrm rot="1441242">
            <a:off x="1289591" y="2038021"/>
            <a:ext cx="574150" cy="530544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 rot="13426095">
            <a:off x="2599553" y="1968379"/>
            <a:ext cx="685213" cy="533994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Капля 9"/>
          <p:cNvSpPr/>
          <p:nvPr/>
        </p:nvSpPr>
        <p:spPr>
          <a:xfrm rot="9770777">
            <a:off x="2262663" y="1254590"/>
            <a:ext cx="598691" cy="636772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6200000" flipH="1">
            <a:off x="1104321" y="3577063"/>
            <a:ext cx="3209409" cy="944119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Капля 18"/>
          <p:cNvSpPr/>
          <p:nvPr/>
        </p:nvSpPr>
        <p:spPr>
          <a:xfrm rot="9877371">
            <a:off x="2827562" y="3116578"/>
            <a:ext cx="1761462" cy="1066721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1058627" y="3417375"/>
            <a:ext cx="1238450" cy="1349543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кругленная соединительная линия 22"/>
          <p:cNvCxnSpPr/>
          <p:nvPr/>
        </p:nvCxnSpPr>
        <p:spPr>
          <a:xfrm flipV="1">
            <a:off x="1598206" y="5591811"/>
            <a:ext cx="3437064" cy="244699"/>
          </a:xfrm>
          <a:prstGeom prst="curvedConnector3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rot="16200000" flipH="1">
            <a:off x="2744606" y="6105992"/>
            <a:ext cx="1066139" cy="19317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6200000" flipH="1">
            <a:off x="2856492" y="6091709"/>
            <a:ext cx="1066141" cy="302652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16200000" flipH="1">
            <a:off x="2972794" y="6000151"/>
            <a:ext cx="943791" cy="52720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 rot="5400000">
            <a:off x="2712407" y="6170382"/>
            <a:ext cx="943792" cy="186745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 rot="5400000">
            <a:off x="2528444" y="6083007"/>
            <a:ext cx="1066141" cy="239144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/>
          <p:cNvCxnSpPr/>
          <p:nvPr/>
        </p:nvCxnSpPr>
        <p:spPr>
          <a:xfrm rot="16200000" flipH="1">
            <a:off x="2808999" y="6163944"/>
            <a:ext cx="840762" cy="96589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rot="16200000" flipH="1">
            <a:off x="3069384" y="5903558"/>
            <a:ext cx="750611" cy="52720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5400000">
            <a:off x="2473703" y="5880162"/>
            <a:ext cx="892279" cy="71566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2915249" y="5957880"/>
            <a:ext cx="963112" cy="489398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16200000" flipH="1">
            <a:off x="3025175" y="5808409"/>
            <a:ext cx="632183" cy="278506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5400000">
            <a:off x="2451165" y="5902700"/>
            <a:ext cx="840764" cy="61907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кругленная соединительная линия 48"/>
          <p:cNvCxnSpPr/>
          <p:nvPr/>
        </p:nvCxnSpPr>
        <p:spPr>
          <a:xfrm rot="5400000">
            <a:off x="2568738" y="6075008"/>
            <a:ext cx="943794" cy="377491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/>
          <p:nvPr/>
        </p:nvCxnSpPr>
        <p:spPr>
          <a:xfrm rot="16200000" flipH="1">
            <a:off x="3047256" y="5803335"/>
            <a:ext cx="963114" cy="695456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rot="5400000">
            <a:off x="2664721" y="6167770"/>
            <a:ext cx="892279" cy="140450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/>
          <p:nvPr/>
        </p:nvCxnSpPr>
        <p:spPr>
          <a:xfrm rot="16200000" flipH="1">
            <a:off x="3156726" y="5693863"/>
            <a:ext cx="963115" cy="914397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182576" y="5721022"/>
            <a:ext cx="2004075" cy="7694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корень</a:t>
            </a:r>
            <a:endParaRPr lang="ru-RU" sz="4400" dirty="0"/>
          </a:p>
        </p:txBody>
      </p:sp>
      <p:sp>
        <p:nvSpPr>
          <p:cNvPr id="57" name="Стрелка влево 56"/>
          <p:cNvSpPr/>
          <p:nvPr/>
        </p:nvSpPr>
        <p:spPr>
          <a:xfrm>
            <a:off x="4204168" y="6061061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лево 57"/>
          <p:cNvSpPr/>
          <p:nvPr/>
        </p:nvSpPr>
        <p:spPr>
          <a:xfrm>
            <a:off x="3206387" y="4846175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4210183" y="4466046"/>
            <a:ext cx="2254143" cy="76944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стебель</a:t>
            </a:r>
            <a:endParaRPr lang="ru-RU" sz="4400" dirty="0"/>
          </a:p>
        </p:txBody>
      </p:sp>
      <p:sp>
        <p:nvSpPr>
          <p:cNvPr id="60" name="TextBox 59"/>
          <p:cNvSpPr txBox="1"/>
          <p:nvPr/>
        </p:nvSpPr>
        <p:spPr>
          <a:xfrm>
            <a:off x="5684723" y="2889521"/>
            <a:ext cx="1361270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лист</a:t>
            </a:r>
            <a:endParaRPr lang="ru-RU" sz="4400" dirty="0"/>
          </a:p>
        </p:txBody>
      </p:sp>
      <p:sp>
        <p:nvSpPr>
          <p:cNvPr id="61" name="Стрелка влево 60"/>
          <p:cNvSpPr/>
          <p:nvPr/>
        </p:nvSpPr>
        <p:spPr>
          <a:xfrm>
            <a:off x="4671384" y="3235656"/>
            <a:ext cx="978408" cy="1800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лево 61"/>
          <p:cNvSpPr/>
          <p:nvPr/>
        </p:nvSpPr>
        <p:spPr>
          <a:xfrm>
            <a:off x="3238236" y="1964501"/>
            <a:ext cx="978408" cy="180000"/>
          </a:xfrm>
          <a:prstGeom prst="lef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92609" y="1616913"/>
            <a:ext cx="1947969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цветок</a:t>
            </a:r>
            <a:endParaRPr lang="ru-RU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1385873" y="210555"/>
            <a:ext cx="7298793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Части цветкового растения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22509"/>
      </p:ext>
    </p:extLst>
  </p:cSld>
  <p:clrMapOvr>
    <a:masterClrMapping/>
  </p:clrMapOvr>
  <p:transition spd="slow">
    <p:fad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</TotalTime>
  <Words>208</Words>
  <Application>Microsoft Office PowerPoint</Application>
  <PresentationFormat>Довільний</PresentationFormat>
  <Paragraphs>106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Грань</vt:lpstr>
      <vt:lpstr>«РАСТЕНИЯ- ЗЕЛЁНАЯ ОДЕЖДА ЗЕМЛИ»  </vt:lpstr>
      <vt:lpstr>Различие растений по размерам</vt:lpstr>
      <vt:lpstr>Различие растений по внешнему виду</vt:lpstr>
      <vt:lpstr>Дикорастущие растения</vt:lpstr>
      <vt:lpstr>Культурные растения</vt:lpstr>
      <vt:lpstr>Лекарственные растения</vt:lpstr>
      <vt:lpstr>Комнатные растения</vt:lpstr>
      <vt:lpstr>Декоративные растения</vt:lpstr>
      <vt:lpstr>Презентація PowerPoint</vt:lpstr>
      <vt:lpstr>Презентація PowerPoint</vt:lpstr>
      <vt:lpstr>Презентація PowerPoint</vt:lpstr>
      <vt:lpstr>ОХРАНА РАСТЕНИЙ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«РАСТЕНИЯ- ЗЕЛЁНАЯ ОДЕЖДА ЗЕМЛИ»</dc:title>
  <dc:creator>Светлана Федченко</dc:creator>
  <cp:lastModifiedBy>LEGION2</cp:lastModifiedBy>
  <cp:revision>36</cp:revision>
  <dcterms:created xsi:type="dcterms:W3CDTF">2015-01-20T17:20:36Z</dcterms:created>
  <dcterms:modified xsi:type="dcterms:W3CDTF">2015-04-23T08:24:45Z</dcterms:modified>
</cp:coreProperties>
</file>