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57" r:id="rId4"/>
    <p:sldId id="262" r:id="rId5"/>
    <p:sldId id="260" r:id="rId6"/>
    <p:sldId id="261" r:id="rId7"/>
    <p:sldId id="267" r:id="rId8"/>
    <p:sldId id="264" r:id="rId9"/>
    <p:sldId id="265" r:id="rId10"/>
    <p:sldId id="266" r:id="rId11"/>
    <p:sldId id="263" r:id="rId12"/>
    <p:sldId id="270" r:id="rId13"/>
    <p:sldId id="271" r:id="rId14"/>
    <p:sldId id="272" r:id="rId15"/>
    <p:sldId id="268" r:id="rId16"/>
    <p:sldId id="269" r:id="rId17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441" autoAdjust="0"/>
  </p:normalViewPr>
  <p:slideViewPr>
    <p:cSldViewPr>
      <p:cViewPr>
        <p:scale>
          <a:sx n="114" d="100"/>
          <a:sy n="114" d="100"/>
        </p:scale>
        <p:origin x="-43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FA060-5936-4B32-8528-85F3BB485CB8}" type="datetimeFigureOut">
              <a:rPr lang="uk-UA" smtClean="0"/>
              <a:t>23.04.2015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ED6AA-B123-4559-9221-C3D602637D7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060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Самые древние государства.</a:t>
            </a:r>
          </a:p>
          <a:p>
            <a:r>
              <a:rPr lang="ru-RU" dirty="0" smtClean="0"/>
              <a:t>Окружающий мир. 3 класс. (система </a:t>
            </a:r>
            <a:r>
              <a:rPr lang="ru-RU" dirty="0" err="1" smtClean="0"/>
              <a:t>Л.В.Занкова</a:t>
            </a:r>
            <a:r>
              <a:rPr lang="ru-RU" dirty="0" smtClean="0"/>
              <a:t>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D6AA-B123-4559-9221-C3D602637D7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56638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Богиня луны </a:t>
            </a:r>
            <a:r>
              <a:rPr lang="ru-RU" dirty="0" err="1" smtClean="0"/>
              <a:t>бастет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D6AA-B123-4559-9221-C3D602637D7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4317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Пирамиды древнего </a:t>
            </a:r>
            <a:r>
              <a:rPr lang="ru-RU" dirty="0" err="1" smtClean="0"/>
              <a:t>египта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D6AA-B123-4559-9221-C3D602637D7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9155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Шумерское государство.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D6AA-B123-4559-9221-C3D602637D7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0787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Шумерская клинопись.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D6AA-B123-4559-9221-C3D602637D7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36933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Вавилонская башня.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D6AA-B123-4559-9221-C3D602637D7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2971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Древний </a:t>
            </a:r>
            <a:r>
              <a:rPr lang="ru-RU" dirty="0" err="1" smtClean="0"/>
              <a:t>египет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D6AA-B123-4559-9221-C3D602637D7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1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Тростник для изготовления папируса.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D6AA-B123-4559-9221-C3D602637D7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97858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Картинка на папирусе.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D6AA-B123-4559-9221-C3D602637D7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1388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Бык </a:t>
            </a:r>
            <a:r>
              <a:rPr lang="ru-RU" dirty="0" err="1" smtClean="0"/>
              <a:t>хапи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D6AA-B123-4559-9221-C3D602637D7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6266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Сокол гор.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ED6AA-B123-4559-9221-C3D602637D7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5644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E03BE-CD5B-4B6C-B869-965C35C9BFBD}" type="datetime1">
              <a:rPr lang="ru-RU" smtClean="0"/>
              <a:t>23.04.2015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4995AB8-27BC-4F39-A4A3-7E5856CE020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1F1CB-2596-40AB-8372-DB4ED11D9ED0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5AB8-27BC-4F39-A4A3-7E5856CE020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C9FCA-0413-45C0-B0B9-3BAE1E89BFE5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5AB8-27BC-4F39-A4A3-7E5856CE020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9782F-0341-40C3-8204-958141A5CB3D}" type="datetime1">
              <a:rPr lang="ru-RU" smtClean="0"/>
              <a:t>23.04.2015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4995AB8-27BC-4F39-A4A3-7E5856CE020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E398-26D0-47F0-9804-05D531D258B6}" type="datetime1">
              <a:rPr lang="ru-RU" smtClean="0"/>
              <a:t>23.04.2015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5AB8-27BC-4F39-A4A3-7E5856CE020E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B3831-3417-419F-AF18-031DC957E2B4}" type="datetime1">
              <a:rPr lang="ru-RU" smtClean="0"/>
              <a:t>23.04.2015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5AB8-27BC-4F39-A4A3-7E5856CE020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226F-B02C-4C32-9788-03E707264742}" type="datetime1">
              <a:rPr lang="ru-RU" smtClean="0"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4995AB8-27BC-4F39-A4A3-7E5856CE020E}" type="slidenum">
              <a:rPr lang="ru-RU" smtClean="0"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C4AB-8F3B-40D2-AE88-230F7B193609}" type="datetime1">
              <a:rPr lang="ru-RU" smtClean="0"/>
              <a:t>23.04.2015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5AB8-27BC-4F39-A4A3-7E5856CE020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5887-4A96-4C0D-B990-5F1B9A88DA8F}" type="datetime1">
              <a:rPr lang="ru-RU" smtClean="0"/>
              <a:t>23.04.2015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5AB8-27BC-4F39-A4A3-7E5856CE020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A0108-72DA-4B6D-A50C-07A494F32F7B}" type="datetime1">
              <a:rPr lang="ru-RU" smtClean="0"/>
              <a:t>23.04.2015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5AB8-27BC-4F39-A4A3-7E5856CE020E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D036-D78F-4598-A017-8B4A23C4ED01}" type="datetime1">
              <a:rPr lang="ru-RU" smtClean="0"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995AB8-27BC-4F39-A4A3-7E5856CE020E}" type="slidenum">
              <a:rPr lang="ru-RU" smtClean="0"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404453-70CB-483A-9044-B89FBB7B59DA}" type="datetime1">
              <a:rPr lang="ru-RU" smtClean="0"/>
              <a:t>23.04.2015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4995AB8-27BC-4F39-A4A3-7E5856CE020E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Самые древние государства.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Окружающий мир. 3 класс. (система </a:t>
            </a:r>
            <a:r>
              <a:rPr lang="ru-RU" dirty="0" err="1" smtClean="0"/>
              <a:t>Л.В.Занкова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im8-tub-ru.yandex.net/i?id=139815895-19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286124"/>
            <a:ext cx="4381531" cy="3286148"/>
          </a:xfrm>
          <a:prstGeom prst="rect">
            <a:avLst/>
          </a:prstGeom>
          <a:noFill/>
        </p:spPr>
      </p:pic>
      <p:pic>
        <p:nvPicPr>
          <p:cNvPr id="4" name="Picture 6" descr="http://phototurista.ru/egypt/luxor_nil/luxor_nil.php?luxor_nil_egypt_foto_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0"/>
            <a:ext cx="5515005" cy="3667614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Картинка на папирусе.</a:t>
            </a:r>
            <a:endParaRPr lang="ru-RU" dirty="0"/>
          </a:p>
        </p:txBody>
      </p:sp>
      <p:pic>
        <p:nvPicPr>
          <p:cNvPr id="20482" name="Picture 2" descr="http://static.diary.ru/userdir/2/3/0/8/2308/328522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357298"/>
            <a:ext cx="8715436" cy="5286412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Бык </a:t>
            </a:r>
            <a:r>
              <a:rPr lang="ru-RU" dirty="0" err="1" smtClean="0"/>
              <a:t>хапи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7650" name="Picture 2" descr="http://im3-tub-ru.yandex.net/i?id=11978330-4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3728" y="1341740"/>
            <a:ext cx="5391518" cy="511853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Сокол гор.</a:t>
            </a:r>
            <a:endParaRPr lang="ru-RU" dirty="0"/>
          </a:p>
        </p:txBody>
      </p:sp>
      <p:pic>
        <p:nvPicPr>
          <p:cNvPr id="28674" name="Picture 2" descr="http://www.krugosvet.ru/images/1011216_PH037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6514" y="1428736"/>
            <a:ext cx="4370064" cy="5347058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Богиня луны </a:t>
            </a:r>
            <a:r>
              <a:rPr lang="ru-RU" dirty="0" err="1" smtClean="0"/>
              <a:t>бастет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9698" name="Picture 2" descr="http://img0.liveinternet.ru/images/attach/c/1/55/604/55604409_1266955316_d9c3639f18c381cfc727db0786b4cf3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475786"/>
            <a:ext cx="4143404" cy="5069724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Пирамиды древнего </a:t>
            </a:r>
            <a:r>
              <a:rPr lang="ru-RU" dirty="0" err="1" smtClean="0"/>
              <a:t>египта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5602" name="Picture 2" descr="http://hama.com.ru/wp-content/themes/egipet/includes/timthumb.php?q=100&amp;w=610&amp;h=336&amp;zc=1&amp;src=http://hama.com.ru/wp-content/uploads/2011/11/piramidy-egip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712"/>
            <a:ext cx="8715436" cy="5429288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://www.santour.ru/Egypt/images/EGYPT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8715436" cy="6000792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Шумерское государство.</a:t>
            </a:r>
            <a:endParaRPr lang="ru-RU" dirty="0"/>
          </a:p>
        </p:txBody>
      </p:sp>
      <p:pic>
        <p:nvPicPr>
          <p:cNvPr id="2050" name="Picture 2" descr="C:\Users\user\Desktop\00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1142984"/>
            <a:ext cx="7858180" cy="5715016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ногти\50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314797"/>
            <a:ext cx="8163115" cy="613854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23528" y="404664"/>
            <a:ext cx="8665024" cy="525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9458" name="Picture 2" descr="&amp;SHcy;&amp;ucy;&amp;mcy;&amp;iecy;&amp;rcy;&amp;scy;&amp;kcy;&amp;acy;&amp;yacy; &amp;scy;&amp;icy;&amp;scy;&amp;tcy;&amp;iecy;&amp;mcy;&amp;acy; &amp;scy;&amp;chcy;&amp;icy;&amp;scy;&amp;lcy;&amp;iecy;&amp;ncy;&amp;icy;&amp;y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1268760"/>
            <a:ext cx="8239403" cy="4248472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Шумерская клинопись.</a:t>
            </a:r>
            <a:endParaRPr lang="ru-RU" dirty="0"/>
          </a:p>
        </p:txBody>
      </p:sp>
      <p:pic>
        <p:nvPicPr>
          <p:cNvPr id="3074" name="Picture 2" descr="http://im2-tub-ru.yandex.net/i?id=465111700-38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7704" y="1268760"/>
            <a:ext cx="5705250" cy="540060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2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Вавилонская башня.</a:t>
            </a:r>
            <a:endParaRPr lang="ru-RU" dirty="0"/>
          </a:p>
        </p:txBody>
      </p:sp>
      <p:pic>
        <p:nvPicPr>
          <p:cNvPr id="18434" name="Picture 2" descr="http://im5-tub-ru.yandex.net/i?id=140020887-3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568" y="1142985"/>
            <a:ext cx="7844422" cy="5238344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Древний </a:t>
            </a:r>
            <a:r>
              <a:rPr lang="ru-RU" dirty="0" err="1" smtClean="0"/>
              <a:t>египет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4578" name="Picture 2" descr="http://www.turoboz.ru/cmsdb/article_images/images/38772984_lu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126" y="1392990"/>
            <a:ext cx="6905708" cy="5179282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Тростник для изготовления папируса.</a:t>
            </a:r>
            <a:endParaRPr lang="ru-RU" dirty="0"/>
          </a:p>
        </p:txBody>
      </p:sp>
      <p:pic>
        <p:nvPicPr>
          <p:cNvPr id="21506" name="Picture 2" descr="Cyperus papyrus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1680" y="1209343"/>
            <a:ext cx="6102003" cy="540060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://www.po4itay.ru/po4emu/made/index.files/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3857652" cy="3857652"/>
          </a:xfrm>
          <a:prstGeom prst="rect">
            <a:avLst/>
          </a:prstGeom>
          <a:noFill/>
        </p:spPr>
      </p:pic>
      <p:pic>
        <p:nvPicPr>
          <p:cNvPr id="22532" name="Picture 4" descr="http://www.po4itay.ru/po4emu/made/index.files/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857496"/>
            <a:ext cx="3643338" cy="3643338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86781ae9dedeab285526f34bbf9a6e4063703f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82</TotalTime>
  <Words>125</Words>
  <Application>Microsoft Office PowerPoint</Application>
  <PresentationFormat>Екран (4:3)</PresentationFormat>
  <Paragraphs>51</Paragraphs>
  <Slides>16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Трек</vt:lpstr>
      <vt:lpstr>Самые древние государства.</vt:lpstr>
      <vt:lpstr>Шумерское государство.</vt:lpstr>
      <vt:lpstr>Презентація PowerPoint</vt:lpstr>
      <vt:lpstr>Презентація PowerPoint</vt:lpstr>
      <vt:lpstr>Шумерская клинопись.</vt:lpstr>
      <vt:lpstr>Вавилонская башня.</vt:lpstr>
      <vt:lpstr>Древний египет.</vt:lpstr>
      <vt:lpstr>Тростник для изготовления папируса.</vt:lpstr>
      <vt:lpstr>Презентація PowerPoint</vt:lpstr>
      <vt:lpstr>Презентація PowerPoint</vt:lpstr>
      <vt:lpstr>Картинка на папирусе.</vt:lpstr>
      <vt:lpstr>Бык хапи.</vt:lpstr>
      <vt:lpstr>Сокол гор.</vt:lpstr>
      <vt:lpstr>Богиня луны бастет.</vt:lpstr>
      <vt:lpstr>Пирамиды древнего египта.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LEGION2</cp:lastModifiedBy>
  <cp:revision>11</cp:revision>
  <dcterms:created xsi:type="dcterms:W3CDTF">2012-11-09T18:24:03Z</dcterms:created>
  <dcterms:modified xsi:type="dcterms:W3CDTF">2015-04-23T09:34:55Z</dcterms:modified>
</cp:coreProperties>
</file>