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7" r:id="rId2"/>
    <p:sldId id="260" r:id="rId3"/>
    <p:sldId id="261" r:id="rId4"/>
    <p:sldId id="263" r:id="rId5"/>
    <p:sldId id="265" r:id="rId6"/>
    <p:sldId id="268" r:id="rId7"/>
    <p:sldId id="269" r:id="rId8"/>
    <p:sldId id="272" r:id="rId9"/>
    <p:sldId id="274" r:id="rId10"/>
    <p:sldId id="276" r:id="rId11"/>
    <p:sldId id="278" r:id="rId12"/>
    <p:sldId id="280" r:id="rId13"/>
    <p:sldId id="281" r:id="rId14"/>
    <p:sldId id="282" r:id="rId15"/>
    <p:sldId id="283" r:id="rId16"/>
    <p:sldId id="284" r:id="rId17"/>
    <p:sldId id="289" r:id="rId18"/>
    <p:sldId id="287" r:id="rId19"/>
    <p:sldId id="285" r:id="rId20"/>
    <p:sldId id="290" r:id="rId21"/>
    <p:sldId id="29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6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46BA4-4F60-4996-8141-C98EBBF3F2B9}" type="datetimeFigureOut">
              <a:rPr lang="uk-UA" smtClean="0"/>
              <a:t>23.04.2015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40705-6205-4979-B284-01B5ECE975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5492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окружающего мира в 3 классе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1000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Отгадайте загадку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Землю пробуравил,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Корешок оставил.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 на свет явился,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Шапочкой прикрылся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 fontAlgn="auto">
              <a:spcAft>
                <a:spcPts val="0"/>
              </a:spcAft>
              <a:buFontTx/>
              <a:buNone/>
              <a:defRPr/>
            </a:pPr>
            <a:endPara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2691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Ядовитые грибы</a:t>
            </a:r>
            <a:endParaRPr lang="ru-RU" sz="1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15837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951CB6"/>
                </a:solidFill>
              </a:rPr>
              <a:t>Кроме  полезных растений в природе можно встретить ядовитые. </a:t>
            </a:r>
          </a:p>
          <a:p>
            <a:pPr algn="ctr"/>
            <a:r>
              <a:rPr lang="ru-RU" dirty="0" smtClean="0">
                <a:solidFill>
                  <a:srgbClr val="0000FF"/>
                </a:solidFill>
              </a:rPr>
              <a:t>Багульник болотный</a:t>
            </a:r>
          </a:p>
          <a:p>
            <a:endParaRPr lang="ru-RU" dirty="0" smtClean="0"/>
          </a:p>
          <a:p>
            <a:pPr algn="ctr"/>
            <a:r>
              <a:rPr lang="ru-RU" dirty="0" smtClean="0">
                <a:solidFill>
                  <a:srgbClr val="0000FF"/>
                </a:solidFill>
              </a:rPr>
              <a:t>Белена черная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1285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ru-RU" sz="1200" dirty="0" smtClean="0">
                <a:solidFill>
                  <a:srgbClr val="0000FF"/>
                </a:solidFill>
              </a:rPr>
              <a:t>Болиголов</a:t>
            </a:r>
          </a:p>
          <a:p>
            <a:pPr algn="ctr"/>
            <a:r>
              <a:rPr lang="ru-RU" sz="1200" dirty="0" smtClean="0">
                <a:solidFill>
                  <a:srgbClr val="0000FF"/>
                </a:solidFill>
              </a:rPr>
              <a:t>Цикута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66236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Ядовитые растения.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7393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«Собака бывает кусачей…»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При встрече с собакой лучше остановиться и пропустить её, не делая резких движений!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21482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Не трогай животных, когда они едят!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Не трогай щенков: собака их охраняет!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Не кричи, не толкай и не нападай в шутку на хозяина собаки!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Не кричи, не толкай и не нападай в шутку на хозяина собаки!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06049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Помощь при укусе пчелой, осой 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1200" b="1" dirty="0" smtClean="0"/>
              <a:t>Удалите жало (если, конечно, «агрессор» оставил жало в ранке от укуса). Рекомендуется извлекать его прокаленной (в целях дезинфекции) иглой или ногтями. Действовать надо быстро и осторожно, чтобы не выдавить из жала остатки яда.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1200" b="1" dirty="0" smtClean="0"/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1200" b="1" dirty="0" smtClean="0"/>
              <a:t>Затем к месту укуса следует приложить холод, можно сделать примочку со слабым раствором марганцовки. От боли и зуда поможет лист подорожника. И еще – любой дезодорант от пота.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5575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Опасные животные.</a:t>
            </a:r>
            <a:endParaRPr lang="ru-RU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b="1" dirty="0" smtClean="0"/>
              <a:t>Признаки: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Место укуса быстро отекает, опухоль  может перейти на туловище.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Первые 20-30 минут испытывается шоковое состояние, бледность, головокружение, тошнота, рвота, учащенный пульс, падает давление, потеря сознания.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Ваши действия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Обеспечить полный покой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Продезинфицировать ранку йодом или спиртом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Отсасывать яд, не глотая, первые 15-20 минут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Дать теплое питьё и доставить в больницу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75218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Клещи </a:t>
            </a:r>
          </a:p>
          <a:p>
            <a:pPr algn="ctr"/>
            <a:r>
              <a:rPr lang="ru-RU" dirty="0" smtClean="0">
                <a:solidFill>
                  <a:srgbClr val="0000FF"/>
                </a:solidFill>
              </a:rPr>
              <a:t>Помощь при укусе клеща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Клеща нужно удалить, стараясь не оторвать погруженный в кожу хоботок. Паразита осторожно вытягивают, слегка раскачивая пальцами или пинцетом. Если клещ присосался к труднодоступному месту, нужно как можно скорее обратиться в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травмпункт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или в поликлинику. Удаленного паразита следует сжечь, а еще лучше - сохранить в плотно закрытом флаконе, а затем отдать на экспертизу специалистам.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7682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5E2179"/>
                </a:solidFill>
              </a:rPr>
              <a:t>Сегодня на уроке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9933FF"/>
                </a:solidFill>
              </a:rPr>
              <a:t>Узнаем, какие опасности может нанести человеку неживая природа и живая природа.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9933FF"/>
                </a:solidFill>
              </a:rPr>
              <a:t>Научимся защищаться от природы</a:t>
            </a:r>
            <a:r>
              <a:rPr lang="ru-RU" sz="1100" b="1" dirty="0" smtClean="0">
                <a:solidFill>
                  <a:srgbClr val="9933FF"/>
                </a:solidFill>
              </a:rPr>
              <a:t>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9933FF"/>
                </a:solidFill>
              </a:rPr>
              <a:t>Изучим правила безопасности, которые необходимо соблюдать при общении с природой.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7685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 какими опасностями познакомились на уроке?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Как уберечься от </a:t>
            </a:r>
            <a:r>
              <a:rPr lang="ru-RU" dirty="0" smtClean="0">
                <a:solidFill>
                  <a:srgbClr val="000000"/>
                </a:solidFill>
                <a:hlinkClick r:id="rId3" action="ppaction://hlinksldjump"/>
              </a:rPr>
              <a:t>молнии?</a:t>
            </a:r>
            <a:endParaRPr lang="ru-RU" dirty="0" smtClean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Как избежать укуса змеи?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Какие правила безопасности нужно соблюдать при общении с кошкой и собакой?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97076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2504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Отгадайте загадку</a:t>
            </a:r>
            <a:r>
              <a:rPr lang="ru-RU" dirty="0" smtClean="0">
                <a:solidFill>
                  <a:srgbClr val="0000FF"/>
                </a:solidFill>
              </a:rPr>
              <a:t>.</a:t>
            </a:r>
            <a:endParaRPr lang="ru-RU" dirty="0" smtClean="0"/>
          </a:p>
          <a:p>
            <a:r>
              <a:rPr lang="ru-RU" dirty="0" smtClean="0"/>
              <a:t>Меня никто не видит, но всякий слышит. А спутницу мою всякий может видеть, но никто не слышит.</a:t>
            </a:r>
          </a:p>
          <a:p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7233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Гроза</a:t>
            </a:r>
          </a:p>
          <a:p>
            <a:pPr>
              <a:defRPr/>
            </a:pPr>
            <a:endParaRPr lang="ru-RU" dirty="0" smtClean="0">
              <a:latin typeface="Arial" charset="0"/>
            </a:endParaRPr>
          </a:p>
          <a:p>
            <a:r>
              <a:rPr lang="ru-RU" sz="1200" dirty="0" smtClean="0">
                <a:cs typeface="Times New Roman" pitchFamily="18" charset="0"/>
              </a:rPr>
              <a:t>Гроза- красивое , но опасное  явление природы. В древности люди не могли объяснить , почему бывают грозы.</a:t>
            </a:r>
          </a:p>
          <a:p>
            <a:r>
              <a:rPr lang="ru-RU" sz="1200" dirty="0" smtClean="0">
                <a:cs typeface="Times New Roman" pitchFamily="18" charset="0"/>
              </a:rPr>
              <a:t> Они считали , что это сердятся на людей боги. Восточные славяне в древности чтили бога  Перуна, «</a:t>
            </a:r>
            <a:r>
              <a:rPr lang="ru-RU" sz="1200" dirty="0" err="1" smtClean="0">
                <a:cs typeface="Times New Roman" pitchFamily="18" charset="0"/>
              </a:rPr>
              <a:t>творца»молнии</a:t>
            </a:r>
            <a:r>
              <a:rPr lang="ru-RU" sz="1200" dirty="0" smtClean="0">
                <a:cs typeface="Times New Roman" pitchFamily="18" charset="0"/>
              </a:rPr>
              <a:t> и грома. </a:t>
            </a:r>
          </a:p>
          <a:p>
            <a:r>
              <a:rPr lang="ru-RU" sz="1200" dirty="0" smtClean="0">
                <a:cs typeface="Times New Roman" pitchFamily="18" charset="0"/>
              </a:rPr>
              <a:t>Позже наши предки гром и молнию приписывали «деятельности»</a:t>
            </a:r>
          </a:p>
          <a:p>
            <a:r>
              <a:rPr lang="ru-RU" sz="1200" dirty="0" smtClean="0">
                <a:cs typeface="Times New Roman" pitchFamily="18" charset="0"/>
              </a:rPr>
              <a:t> Ильи-пророка, который  « ездит по небу в грохочущей колеснице и в гневе кидает на землю камни и огненные стрелы».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5344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cs typeface="Times New Roman" pitchFamily="18" charset="0"/>
              </a:rPr>
              <a:t>Теперь-то люди знают , что грозы происходят оттого , что в одном месте воздух очень сильно нагрелся , а в другом, наоборот , сильно остыл. Там, где встретился влажный и теплый воздух с сухим и холодным , образовалась грозовая туча. В грозовой туче всегда возникают электрические разряды.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9393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Чтобы уберечься от ударов молний нужно соблюдать правила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00000"/>
                </a:solidFill>
                <a:cs typeface="Times New Roman" pitchFamily="18" charset="0"/>
              </a:rPr>
              <a:t>Нельзя прятаться под высокие деревья, особенно отдельно стоящие!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0084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00000"/>
                </a:solidFill>
                <a:cs typeface="Times New Roman" pitchFamily="18" charset="0"/>
              </a:rPr>
              <a:t>Нельзя купаться во время грозы!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5732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C00000"/>
                </a:solidFill>
                <a:cs typeface="Times New Roman" pitchFamily="18" charset="0"/>
              </a:rPr>
              <a:t>Нельзя находиться возле металлических предметов и линий электропередачи!</a:t>
            </a:r>
          </a:p>
          <a:p>
            <a:endParaRPr lang="ru-RU" sz="12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5518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Как </a:t>
            </a: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защищать</a:t>
            </a: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 себя от молнии</a:t>
            </a:r>
          </a:p>
          <a:p>
            <a:pPr algn="ctr" eaLnBrk="1" hangingPunct="1">
              <a:buFont typeface="Arial" charset="0"/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Выключите радио, телевизор, не пользуйтесь электроприборами и телефоном;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создавайте сквозняк.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40705-6205-4979-B284-01B5ECE975D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2739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A94C4-F3E2-453D-8188-47285D9FC41F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0780-FBB5-4C75-ACC5-DA2053DE2DC6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81C95-F8FE-49D3-B067-C4130897258C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D2ED-E3D8-414A-8202-85CC71744828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B37E6-40D7-4071-A0CE-E7D364E6CD7C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D0E7-D329-47CB-9F1B-020E7B5D8735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E7C8-CBB8-4F7F-AA6C-BC71D65D83C6}" type="datetime1">
              <a:rPr lang="ru-RU" smtClean="0"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48B3-C278-4512-A175-207C3DCCAA9B}" type="datetime1">
              <a:rPr lang="ru-RU" smtClean="0"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936EE-7F89-4710-8399-B58DFAB6462A}" type="datetime1">
              <a:rPr lang="ru-RU" smtClean="0"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BB3A-E313-42F5-A365-0CF6629B5DF0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ABA7-CD4D-427F-B57C-87EF34ADF83F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8A148-7E7B-4871-9285-C043477BF4E1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69466-048C-4705-BE51-3620589AE8A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hyperlink" Target="http://images.yandex.ru/yandsearch?source=wiz&amp;text=%D1%84%D0%BE%D1%82%D0%BE%D0%B3%D1%80%D0%B0%D1%84%D0%B8%D0%B8%20%D0%BF%D1%87%D1%91%D0%BB,%20%D0%BE%D1%81&amp;noreask=1&amp;img_url=http://akak.ru/recipes/pictures/000/012/755_big.jpg&amp;pos=21&amp;rpt=simage&amp;lr=9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parametr666/view/76692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3000372"/>
            <a:ext cx="5043478" cy="3143272"/>
          </a:xfrm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окружающего мира в 3 классе</a:t>
            </a: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143000" y="785794"/>
            <a:ext cx="6824663" cy="12144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33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О молниях, змеях, собаках и прочем...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96908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Отгадайте загадку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600200"/>
            <a:ext cx="4500562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Землю пробуравил,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Корешок оставил.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 на свет явился,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Шапочкой прикрылся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 fontAlgn="auto">
              <a:spcAft>
                <a:spcPts val="0"/>
              </a:spcAft>
              <a:buFontTx/>
              <a:buNone/>
              <a:defRPr/>
            </a:pPr>
            <a:endPara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4" descr="1212039528_0_fcc_4b94030f_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00313" y="4572000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(гриб)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142853"/>
            <a:ext cx="56223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Ядовитые грибы</a:t>
            </a:r>
          </a:p>
        </p:txBody>
      </p:sp>
      <p:sp>
        <p:nvSpPr>
          <p:cNvPr id="25604" name="TextBox 8"/>
          <p:cNvSpPr txBox="1">
            <a:spLocks noChangeArrowheads="1"/>
          </p:cNvSpPr>
          <p:nvPr/>
        </p:nvSpPr>
        <p:spPr bwMode="auto">
          <a:xfrm>
            <a:off x="357159" y="3357562"/>
            <a:ext cx="29289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cs typeface="Times New Roman" pitchFamily="18" charset="0"/>
              </a:rPr>
              <a:t>Мухомор</a:t>
            </a:r>
          </a:p>
        </p:txBody>
      </p:sp>
      <p:pic>
        <p:nvPicPr>
          <p:cNvPr id="2560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71546"/>
            <a:ext cx="3643306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142984"/>
            <a:ext cx="3571900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857752" y="3429000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cs typeface="Times New Roman" pitchFamily="18" charset="0"/>
              </a:rPr>
              <a:t>Желчный гриб</a:t>
            </a:r>
            <a:r>
              <a:rPr lang="ru-RU" sz="2800" dirty="0" smtClean="0">
                <a:cs typeface="Times New Roman" pitchFamily="18" charset="0"/>
              </a:rPr>
              <a:t> </a:t>
            </a:r>
            <a:endParaRPr lang="ru-RU" sz="2800" dirty="0"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929066"/>
            <a:ext cx="3786214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71472" y="6286520"/>
            <a:ext cx="3000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latin typeface="Arial" charset="0"/>
              </a:rPr>
              <a:t>Ложноопёнок</a:t>
            </a:r>
            <a:endParaRPr lang="ru-RU" sz="2800" dirty="0">
              <a:cs typeface="Times New Roman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7" y="3929067"/>
            <a:ext cx="371477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4714876" y="6198990"/>
            <a:ext cx="371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charset="0"/>
              </a:rPr>
              <a:t>Бледная поганка</a:t>
            </a:r>
            <a:endParaRPr lang="ru-RU" sz="2800" dirty="0"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9" grpId="0"/>
      <p:bldP spid="11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951CB6"/>
                </a:solidFill>
              </a:rPr>
              <a:t>Кроме  полезных растений в природе можно встретить ядовитые. </a:t>
            </a:r>
            <a:endParaRPr lang="ru-RU" sz="3200" b="1" dirty="0">
              <a:solidFill>
                <a:srgbClr val="951CB6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714875" y="1285875"/>
            <a:ext cx="4040188" cy="64293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</a:rPr>
              <a:t>Багульник болотный</a:t>
            </a:r>
          </a:p>
          <a:p>
            <a:endParaRPr lang="ru-RU" dirty="0" smtClean="0"/>
          </a:p>
        </p:txBody>
      </p:sp>
      <p:pic>
        <p:nvPicPr>
          <p:cNvPr id="6" name="Picture 5" descr="Багульник болотны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88" y="1571625"/>
            <a:ext cx="3857625" cy="5208588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0" y="714375"/>
            <a:ext cx="4041775" cy="6397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</a:rPr>
              <a:t>Белена черная</a:t>
            </a:r>
          </a:p>
        </p:txBody>
      </p:sp>
      <p:pic>
        <p:nvPicPr>
          <p:cNvPr id="10" name="Picture 5" descr="Белена черная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107950" y="1470025"/>
            <a:ext cx="3892550" cy="5254625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75" y="285750"/>
            <a:ext cx="4040188" cy="639763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00FF"/>
                </a:solidFill>
              </a:rPr>
              <a:t>Болиголов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0" y="142875"/>
            <a:ext cx="4041775" cy="639763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00FF"/>
                </a:solidFill>
              </a:rPr>
              <a:t>Цикута </a:t>
            </a:r>
          </a:p>
        </p:txBody>
      </p:sp>
      <p:pic>
        <p:nvPicPr>
          <p:cNvPr id="7" name="Picture 5" descr="Болиголов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57750" y="1285875"/>
            <a:ext cx="3929063" cy="5303838"/>
          </a:xfrm>
        </p:spPr>
      </p:pic>
      <p:pic>
        <p:nvPicPr>
          <p:cNvPr id="8" name="Picture 4" descr="cikuta3B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500063" y="1143000"/>
            <a:ext cx="3416300" cy="5516563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14375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Ядовитые растения.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9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785795"/>
            <a:ext cx="3500437" cy="2214578"/>
          </a:xfrm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785795"/>
            <a:ext cx="398462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571876"/>
            <a:ext cx="40005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429124" y="3429000"/>
            <a:ext cx="4357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Blip>
                <a:blip r:embed="rId6"/>
              </a:buBlip>
              <a:defRPr/>
            </a:pPr>
            <a:r>
              <a:rPr lang="ru-RU" sz="3200" b="1" dirty="0">
                <a:solidFill>
                  <a:srgbClr val="FF0000"/>
                </a:solidFill>
              </a:rPr>
              <a:t>Никогда не бери в рот те растения, которые ты не знаешь;</a:t>
            </a:r>
          </a:p>
          <a:p>
            <a:pPr fontAlgn="auto">
              <a:spcAft>
                <a:spcPts val="0"/>
              </a:spcAft>
              <a:buFont typeface="Arial" pitchFamily="34" charset="0"/>
              <a:buBlip>
                <a:blip r:embed="rId6"/>
              </a:buBlip>
              <a:defRPr/>
            </a:pPr>
            <a:endParaRPr lang="ru-RU" sz="3200" b="1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Blip>
                <a:blip r:embed="rId6"/>
              </a:buBlip>
              <a:defRPr/>
            </a:pPr>
            <a:r>
              <a:rPr lang="ru-RU" sz="3200" b="1" dirty="0">
                <a:solidFill>
                  <a:srgbClr val="FF0000"/>
                </a:solidFill>
              </a:rPr>
              <a:t>Не собирай  грибы, которые ты не знаешь.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42852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«Собака бывает кусачей…»</a:t>
            </a:r>
          </a:p>
        </p:txBody>
      </p:sp>
      <p:pic>
        <p:nvPicPr>
          <p:cNvPr id="24578" name="Picture 2" descr="http://www.gazetairkutsk.ru/wp-content/uploads/2012/08/4e5fa4d0cdcdb_DETAIL_PICTURE_5121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857232"/>
            <a:ext cx="7715303" cy="43577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5072074"/>
            <a:ext cx="6572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cs typeface="Times New Roman" pitchFamily="18" charset="0"/>
              </a:rPr>
              <a:t>При встрече с собакой лучше остановиться и пропустить её, не делая резких движений!</a:t>
            </a:r>
            <a:endParaRPr lang="ru-RU" sz="3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85728"/>
            <a:ext cx="72866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«Собака бывает кусачей…»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214422"/>
            <a:ext cx="4462462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Box 7"/>
          <p:cNvSpPr txBox="1">
            <a:spLocks noChangeArrowheads="1"/>
          </p:cNvSpPr>
          <p:nvPr/>
        </p:nvSpPr>
        <p:spPr bwMode="auto">
          <a:xfrm>
            <a:off x="285750" y="1142984"/>
            <a:ext cx="37861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cs typeface="Times New Roman" pitchFamily="18" charset="0"/>
              </a:rPr>
              <a:t>Не трогай животных, когда они едят!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1" y="2928934"/>
            <a:ext cx="30718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Не трогай щенков: собака их охраняет!</a:t>
            </a:r>
            <a:endParaRPr lang="ru-RU" sz="28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4857761"/>
            <a:ext cx="47149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cs typeface="Times New Roman" pitchFamily="18" charset="0"/>
              </a:rPr>
              <a:t>Не кричи, не толкай и не нападай в шутку на хозяина собаки!</a:t>
            </a:r>
            <a:endParaRPr lang="ru-RU" sz="3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398496"/>
            <a:ext cx="3571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Не кричи, не толкай и не нападай в шутку на хозяина собаки!</a:t>
            </a:r>
            <a:endParaRPr lang="ru-RU" sz="28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9286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Помощь при укусе пчелой, осой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63" y="928688"/>
            <a:ext cx="8229600" cy="3786187"/>
          </a:xfrm>
        </p:spPr>
        <p:txBody>
          <a:bodyPr rtlCol="0">
            <a:normAutofit fontScale="92500"/>
          </a:bodyPr>
          <a:lstStyle/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2800" b="1" dirty="0" smtClean="0"/>
              <a:t>Удалите жало (если, конечно, «агрессор» оставил жало в ранке от укуса). Рекомендуется извлекать его прокаленной (в целях дезинфекции) иглой или ногтями. Действовать надо быстро и осторожно, чтобы не выдавить из жала остатки яда.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/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2800" b="1" dirty="0" smtClean="0"/>
              <a:t>Затем к месту укуса следует приложить холод, можно сделать примочку со слабым раствором марганцовки. От боли и зуда поможет лист подорожника. И еще – любой дезодорант от пота.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1746" name="Picture 2" descr="http://im6-tub-ru.yandex.net/i?id=225072041-3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429132"/>
            <a:ext cx="3357586" cy="2143140"/>
          </a:xfrm>
          <a:prstGeom prst="rect">
            <a:avLst/>
          </a:prstGeom>
          <a:noFill/>
        </p:spPr>
      </p:pic>
      <p:pic>
        <p:nvPicPr>
          <p:cNvPr id="31748" name="Picture 4" descr="http://nmedik.org/images/stories/allergiya/ukus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4429132"/>
            <a:ext cx="4071966" cy="221457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8" y="142875"/>
            <a:ext cx="5214937" cy="571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Опасные животные.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137964_01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20" y="142852"/>
            <a:ext cx="3810000" cy="28575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57750" y="1357313"/>
            <a:ext cx="4143375" cy="528637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b="1" dirty="0" smtClean="0"/>
              <a:t>Признаки: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Место укуса быстро отекает, опухоль  может перейти на туловище.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Первые 20-30 минут испытывается шоковое состояние, бледность, головокружение, тошнота, рвота, учащенный пульс, падает давление, потеря сознания.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Ваши действия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Обеспечить полный покой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Продезинфицировать ранку йодом или спиртом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Отсасывать яд, не глотая, первые 15-20 минут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Дать теплое питьё и доставить в больницу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8" name="Рисунок 7" descr="anakonda-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143248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572000" y="785813"/>
            <a:ext cx="4286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9242"/>
                </a:solidFill>
                <a:latin typeface="Calibri" pitchFamily="34" charset="0"/>
              </a:rPr>
              <a:t>Если укусила змея 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0"/>
            <a:ext cx="5000625" cy="85725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Клещи </a:t>
            </a:r>
          </a:p>
        </p:txBody>
      </p:sp>
      <p:pic>
        <p:nvPicPr>
          <p:cNvPr id="4" name="Picture 5" descr="1210850099_kleshh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42875" y="1000125"/>
            <a:ext cx="4040188" cy="3255963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572000" y="571500"/>
            <a:ext cx="4041775" cy="6397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</a:rPr>
              <a:t>Помощь при укусе клеща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57686" y="1285860"/>
            <a:ext cx="4572031" cy="5286412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Клеща нужно удалить, стараясь не оторвать погруженный в кожу хоботок. Паразита осторожно вытягивают, слегка раскачивая пальцами или пинцетом. Если клещ присосался к труднодоступному месту, нужно как можно скорее обратиться в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травмпункт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или в поликлинику. Удаленного паразита следует сжечь, а еще лучше - сохранить в плотно закрытом флаконе, а затем отдать на экспертизу специалистам. 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Picture 4" descr="DYJ31OCA1ZND96CAZTLEFDCA28QF23CA83YEQ1CACEGC6ACAF5WIMHCA9MBNACCASDGF7TCA3DR6UTCAO1WR0NCA7QAUC8CA95M5FLCAG9QXT8CAUF2RY3CA4DCR5TCAWZRBVLCACHS1SFCAVJV7SMCAHGXB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4210050"/>
            <a:ext cx="354806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5E2179"/>
                </a:solidFill>
              </a:rPr>
              <a:t>Сегодня на уроке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9933FF"/>
                </a:solidFill>
              </a:rPr>
              <a:t>Узнаем, какие опасности может нанести человеку неживая природа и живая природа.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9933FF"/>
                </a:solidFill>
              </a:rPr>
              <a:t>Научимся защищаться от природы</a:t>
            </a:r>
            <a:r>
              <a:rPr lang="ru-RU" sz="2800" b="1" dirty="0" smtClean="0">
                <a:solidFill>
                  <a:srgbClr val="9933FF"/>
                </a:solidFill>
              </a:rPr>
              <a:t>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9933FF"/>
                </a:solidFill>
              </a:rPr>
              <a:t>Изучим правила безопасности, которые необходимо соблюдать при общении с природой.</a:t>
            </a:r>
          </a:p>
          <a:p>
            <a:endParaRPr lang="ru-RU" dirty="0" smtClean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38" y="2332038"/>
            <a:ext cx="8229600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 какими опасностями познакомились на уроке?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Как уберечься от </a:t>
            </a:r>
            <a:r>
              <a:rPr lang="ru-RU" dirty="0" smtClean="0">
                <a:solidFill>
                  <a:srgbClr val="000000"/>
                </a:solidFill>
                <a:hlinkClick r:id="rId3" action="ppaction://hlinksldjump"/>
              </a:rPr>
              <a:t>молнии?</a:t>
            </a:r>
            <a:endParaRPr lang="ru-RU" dirty="0" smtClean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Как избежать укуса змеи?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Какие правила безопасности нужно соблюдать при общении с кошкой и собакой?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142977" y="142875"/>
            <a:ext cx="6643712" cy="16430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Итог урока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714375" y="285750"/>
            <a:ext cx="7112000" cy="2428875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 rot="306063">
            <a:off x="1045610" y="811297"/>
            <a:ext cx="7204431" cy="455847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Молодцы!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000125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Отгадайте загадку</a:t>
            </a:r>
            <a:r>
              <a:rPr lang="ru-RU" dirty="0" smtClean="0">
                <a:solidFill>
                  <a:srgbClr val="0000FF"/>
                </a:solidFill>
              </a:rPr>
              <a:t>.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Меня никто не видит, но всякий слышит. А спутницу мою всякий может видеть, но никто не слышит.</a:t>
            </a:r>
          </a:p>
          <a:p>
            <a:endParaRPr lang="ru-RU" dirty="0" smtClean="0"/>
          </a:p>
        </p:txBody>
      </p:sp>
      <p:pic>
        <p:nvPicPr>
          <p:cNvPr id="6" name="Содержимое 5" descr="601478813.gif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4875" y="1643051"/>
            <a:ext cx="4000500" cy="4881574"/>
          </a:xfrm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50" y="4572000"/>
            <a:ext cx="4071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( гром и молния)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72066" y="1357299"/>
            <a:ext cx="385762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cs typeface="Times New Roman" pitchFamily="18" charset="0"/>
              </a:rPr>
              <a:t>Гроза- </a:t>
            </a:r>
            <a:r>
              <a:rPr lang="ru-RU" sz="2000" dirty="0">
                <a:cs typeface="Times New Roman" pitchFamily="18" charset="0"/>
              </a:rPr>
              <a:t>красивое , но опасное  явление природы. В древности люди не могли объяснить , почему бывают грозы.</a:t>
            </a:r>
          </a:p>
          <a:p>
            <a:r>
              <a:rPr lang="ru-RU" sz="2000" dirty="0">
                <a:cs typeface="Times New Roman" pitchFamily="18" charset="0"/>
              </a:rPr>
              <a:t> Они считали , что это сердятся на людей боги. Восточные славяне в древности чтили бога  Перуна, «творца»молнии и грома. </a:t>
            </a:r>
          </a:p>
          <a:p>
            <a:r>
              <a:rPr lang="ru-RU" sz="2000" dirty="0">
                <a:cs typeface="Times New Roman" pitchFamily="18" charset="0"/>
              </a:rPr>
              <a:t>Позже наши предки гром и молнию приписывали «деятельности»</a:t>
            </a:r>
          </a:p>
          <a:p>
            <a:r>
              <a:rPr lang="ru-RU" sz="2000" dirty="0">
                <a:cs typeface="Times New Roman" pitchFamily="18" charset="0"/>
              </a:rPr>
              <a:t> Ильи-пророка, который  « ездит по небу в грохочущей колеснице и в гневе кидает на землю камни и огненные стрелы». </a:t>
            </a:r>
          </a:p>
        </p:txBody>
      </p:sp>
      <p:pic>
        <p:nvPicPr>
          <p:cNvPr id="6148" name="Рисунок 5" descr="http://img-fotki.yandex.ru/get/28/parametr666.126/0_12b93_e7c205b1_L">
            <a:hlinkClick r:id="rId3" tooltip="&quot;Перейти к следующему фото автора&quot;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642918"/>
            <a:ext cx="4643439" cy="600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500694" y="357166"/>
            <a:ext cx="2500330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Гроза</a:t>
            </a: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8"/>
          <p:cNvSpPr>
            <a:spLocks noChangeArrowheads="1"/>
          </p:cNvSpPr>
          <p:nvPr/>
        </p:nvSpPr>
        <p:spPr bwMode="auto">
          <a:xfrm>
            <a:off x="785786" y="285728"/>
            <a:ext cx="778671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cs typeface="Times New Roman" pitchFamily="18" charset="0"/>
              </a:rPr>
              <a:t>Теперь-то люди знают , что грозы происходят оттого , что в одном месте воздух очень сильно нагрелся , а в другом, наоборот , сильно остыл. Там, где встретился влажный и теплый воздух с сухим и холодным , образовалась грозовая туча. В грозовой туче всегда возникают электрические разряды.  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214554"/>
            <a:ext cx="8643937" cy="442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/>
          <p:cNvSpPr txBox="1">
            <a:spLocks noChangeArrowheads="1"/>
          </p:cNvSpPr>
          <p:nvPr/>
        </p:nvSpPr>
        <p:spPr bwMode="auto">
          <a:xfrm>
            <a:off x="500063" y="2143116"/>
            <a:ext cx="4000499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cs typeface="Times New Roman" pitchFamily="18" charset="0"/>
              </a:rPr>
              <a:t>Нельзя прятаться под высокие деревья, особенно отдельно стоящие</a:t>
            </a:r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!</a:t>
            </a:r>
          </a:p>
          <a:p>
            <a:endParaRPr lang="ru-RU" sz="32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28"/>
            <a:ext cx="435771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Чтобы уберечься от ударов молний нужно соблюдать правила: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charset="0"/>
            </a:endParaRPr>
          </a:p>
        </p:txBody>
      </p:sp>
      <p:pic>
        <p:nvPicPr>
          <p:cNvPr id="5122" name="Picture 2" descr="http://i678.photobucket.com/albums/vv143/heatjo/Lightning-Striking-Tree-Poster-C1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85728"/>
            <a:ext cx="4429128" cy="657227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/>
          <p:cNvSpPr txBox="1">
            <a:spLocks noChangeArrowheads="1"/>
          </p:cNvSpPr>
          <p:nvPr/>
        </p:nvSpPr>
        <p:spPr bwMode="auto">
          <a:xfrm>
            <a:off x="928662" y="642918"/>
            <a:ext cx="77867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         Нельзя </a:t>
            </a:r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</a:rPr>
              <a:t>купаться во время грозы!</a:t>
            </a:r>
          </a:p>
        </p:txBody>
      </p:sp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928802"/>
            <a:ext cx="7715304" cy="454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>
            <a:spLocks noChangeArrowheads="1"/>
          </p:cNvSpPr>
          <p:nvPr/>
        </p:nvSpPr>
        <p:spPr bwMode="auto">
          <a:xfrm>
            <a:off x="1000100" y="214313"/>
            <a:ext cx="67151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Нельзя находиться возле металлических предметов и линий электропередачи!</a:t>
            </a:r>
          </a:p>
          <a:p>
            <a:endParaRPr lang="ru-RU" sz="28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85860"/>
            <a:ext cx="7929618" cy="507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sz="half" idx="4294967295"/>
          </p:nvPr>
        </p:nvSpPr>
        <p:spPr>
          <a:xfrm>
            <a:off x="428625" y="2714625"/>
            <a:ext cx="8143875" cy="38576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Выключите радио, телевизор, не пользуйтесь электроприборами и телефоном;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создавайте сквозняк.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7860" y="214290"/>
            <a:ext cx="886185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Как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защищать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</a:rPr>
              <a:t> себя от молнии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1282</Words>
  <Application>Microsoft Office PowerPoint</Application>
  <PresentationFormat>Екран (4:3)</PresentationFormat>
  <Paragraphs>179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2" baseType="lpstr">
      <vt:lpstr>Тема Office</vt:lpstr>
      <vt:lpstr>Презентація PowerPoint</vt:lpstr>
      <vt:lpstr>Сегодня на уроке</vt:lpstr>
      <vt:lpstr>Отгадайте загадку.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Отгадайте загадку</vt:lpstr>
      <vt:lpstr>Презентація PowerPoint</vt:lpstr>
      <vt:lpstr>Кроме  полезных растений в природе можно встретить ядовитые. </vt:lpstr>
      <vt:lpstr>Презентація PowerPoint</vt:lpstr>
      <vt:lpstr>Ядовитые растения.</vt:lpstr>
      <vt:lpstr>Презентація PowerPoint</vt:lpstr>
      <vt:lpstr>Презентація PowerPoint</vt:lpstr>
      <vt:lpstr>Помощь при укусе пчелой, осой </vt:lpstr>
      <vt:lpstr>Опасные животные.</vt:lpstr>
      <vt:lpstr>          Клещи </vt:lpstr>
      <vt:lpstr>Презентація PowerPoint</vt:lpstr>
      <vt:lpstr>Презентація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LEGION2</cp:lastModifiedBy>
  <cp:revision>11</cp:revision>
  <dcterms:created xsi:type="dcterms:W3CDTF">2013-02-08T15:51:48Z</dcterms:created>
  <dcterms:modified xsi:type="dcterms:W3CDTF">2015-04-23T09:46:16Z</dcterms:modified>
</cp:coreProperties>
</file>