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34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59C3A-8385-4701-83D8-8749032B0E10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98D2D-6C7A-48B9-BFAC-A2F1D504F9D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199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Строение     дерева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           Презентацию разработала учитель начальных классов  МБОУ «Начальная общеобразовательная школа» с. </a:t>
            </a:r>
            <a:r>
              <a:rPr lang="ru-RU" sz="1200" dirty="0" err="1" smtClean="0"/>
              <a:t>Хову</a:t>
            </a:r>
            <a:r>
              <a:rPr lang="ru-RU" sz="1200" dirty="0" smtClean="0"/>
              <a:t> – </a:t>
            </a:r>
            <a:r>
              <a:rPr lang="ru-RU" sz="1200" dirty="0" err="1" smtClean="0"/>
              <a:t>Аксы</a:t>
            </a:r>
            <a:r>
              <a:rPr lang="ru-RU" sz="1200" dirty="0" smtClean="0"/>
              <a:t> </a:t>
            </a:r>
            <a:r>
              <a:rPr lang="ru-RU" sz="1200" dirty="0" err="1" smtClean="0"/>
              <a:t>Чеди</a:t>
            </a:r>
            <a:r>
              <a:rPr lang="ru-RU" sz="1200" dirty="0" smtClean="0"/>
              <a:t> – </a:t>
            </a:r>
            <a:r>
              <a:rPr lang="ru-RU" sz="1200" dirty="0" err="1" smtClean="0"/>
              <a:t>Хольского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кожууна</a:t>
            </a:r>
            <a:r>
              <a:rPr lang="ru-RU" sz="1200" dirty="0" smtClean="0"/>
              <a:t> Республики Тыва                     </a:t>
            </a:r>
            <a:r>
              <a:rPr lang="ru-RU" sz="1200" dirty="0" err="1" smtClean="0"/>
              <a:t>Данзын</a:t>
            </a:r>
            <a:r>
              <a:rPr lang="ru-RU" sz="1200" dirty="0" smtClean="0"/>
              <a:t>- </a:t>
            </a:r>
            <a:r>
              <a:rPr lang="ru-RU" sz="1200" dirty="0" err="1" smtClean="0"/>
              <a:t>Хоо</a:t>
            </a:r>
            <a:r>
              <a:rPr lang="ru-RU" sz="1200" dirty="0" smtClean="0"/>
              <a:t> Римма </a:t>
            </a:r>
            <a:r>
              <a:rPr lang="ru-RU" sz="1200" dirty="0" err="1" smtClean="0"/>
              <a:t>Думен</a:t>
            </a:r>
            <a:r>
              <a:rPr lang="ru-RU" sz="1200" dirty="0" smtClean="0"/>
              <a:t>- </a:t>
            </a:r>
            <a:r>
              <a:rPr lang="ru-RU" sz="1200" dirty="0" err="1" smtClean="0"/>
              <a:t>Баировна</a:t>
            </a:r>
            <a:endParaRPr lang="ru-RU" sz="1200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98D2D-6C7A-48B9-BFAC-A2F1D504F9D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531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pPr marL="68580" indent="0">
              <a:lnSpc>
                <a:spcPct val="80000"/>
              </a:lnSpc>
              <a:buNone/>
              <a:defRPr/>
            </a:pPr>
            <a:r>
              <a:rPr lang="ru-RU" b="1" dirty="0" smtClean="0"/>
              <a:t>  </a:t>
            </a:r>
          </a:p>
          <a:p>
            <a:pPr marL="68580" indent="0">
              <a:lnSpc>
                <a:spcPct val="80000"/>
              </a:lnSpc>
              <a:buNone/>
              <a:defRPr/>
            </a:pPr>
            <a:r>
              <a:rPr lang="ru-RU" sz="1200" dirty="0" smtClean="0"/>
              <a:t>           Дерево могуче, дерево сильно,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Ведь в земле корнями оно закреплено.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Рассмотри подробнее его, не поленись: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Ствол — дереву опора, убегает ввысь.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Ты потрогай твёрдую древесную кору —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Надёжно защищает она дерево в бору.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Создают прохладу под деревом листочки,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Они весною ранней выросли из почки.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 К листикам на ветках тихонько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прикоснись,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Но ёлочной иголкой, смотри, не уколись!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1200" dirty="0" smtClean="0"/>
              <a:t>                                            (С. А. Васильева]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98D2D-6C7A-48B9-BFAC-A2F1D504F9D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6181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dirty="0" smtClean="0"/>
              <a:t>Перечисли части дерева, о которых говорится в стихотворении. </a:t>
            </a:r>
          </a:p>
          <a:p>
            <a:r>
              <a:rPr lang="ru-RU" sz="1200" dirty="0" smtClean="0"/>
              <a:t>Чем покрыт ствол дерева? </a:t>
            </a:r>
          </a:p>
          <a:p>
            <a:r>
              <a:rPr lang="ru-RU" sz="1200" dirty="0" smtClean="0"/>
              <a:t>Знаешь ли ты, для чего дереву нужны корни, кора?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98D2D-6C7A-48B9-BFAC-A2F1D504F9D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2045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</a:t>
            </a:r>
            <a:r>
              <a:rPr lang="ru-RU" sz="1200" dirty="0" smtClean="0"/>
              <a:t>У дерева есть </a:t>
            </a:r>
            <a:r>
              <a:rPr lang="ru-RU" sz="1200" i="1" dirty="0" smtClean="0"/>
              <a:t>корни, ствол, ветки, листья.</a:t>
            </a:r>
          </a:p>
          <a:p>
            <a:r>
              <a:rPr lang="ru-RU" sz="1200" dirty="0" smtClean="0"/>
              <a:t>Ствол дерева </a:t>
            </a:r>
            <a:r>
              <a:rPr lang="ru-RU" sz="1200" i="1" dirty="0" smtClean="0"/>
              <a:t>покрыт корой.</a:t>
            </a:r>
          </a:p>
          <a:p>
            <a:r>
              <a:rPr lang="ru-RU" sz="1200" i="1" dirty="0" smtClean="0"/>
              <a:t>Через корни дерево получает пищу из земли, кора защищает ствол дерева.</a:t>
            </a:r>
            <a:endParaRPr lang="ru-RU" sz="1200" dirty="0" smtClean="0"/>
          </a:p>
          <a:p>
            <a:pPr marL="68580" indent="0"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98D2D-6C7A-48B9-BFAC-A2F1D504F9D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3325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pPr>
              <a:buNone/>
              <a:defRPr/>
            </a:pPr>
            <a:r>
              <a:rPr lang="ru-RU" dirty="0" smtClean="0"/>
              <a:t>                 Использованная литература:</a:t>
            </a:r>
          </a:p>
          <a:p>
            <a:pPr>
              <a:buNone/>
              <a:defRPr/>
            </a:pPr>
            <a:r>
              <a:rPr lang="ru-RU" dirty="0" smtClean="0"/>
              <a:t>Васильева В.А. Тематический словарь в картинках:</a:t>
            </a:r>
          </a:p>
          <a:p>
            <a:pPr>
              <a:buNone/>
              <a:defRPr/>
            </a:pPr>
            <a:r>
              <a:rPr lang="ru-RU" dirty="0" smtClean="0"/>
              <a:t>Мир растений и грибов:</a:t>
            </a:r>
          </a:p>
          <a:p>
            <a:pPr>
              <a:buNone/>
              <a:defRPr/>
            </a:pPr>
            <a:r>
              <a:rPr lang="ru-RU" dirty="0" smtClean="0"/>
              <a:t>Цветы. Деревья. (Программа « Я-человек»</a:t>
            </a:r>
          </a:p>
          <a:p>
            <a:pPr>
              <a:buNone/>
              <a:defRPr/>
            </a:pPr>
            <a:r>
              <a:rPr lang="ru-RU" dirty="0" smtClean="0"/>
              <a:t>М: Школьная пресса, 2005 – 32с.:ил (Дошкольное</a:t>
            </a:r>
          </a:p>
          <a:p>
            <a:pPr>
              <a:buNone/>
              <a:defRPr/>
            </a:pPr>
            <a:r>
              <a:rPr lang="ru-RU" dirty="0" smtClean="0"/>
              <a:t>воспитание и обучение-приложение к журналу</a:t>
            </a:r>
          </a:p>
          <a:p>
            <a:pPr>
              <a:buNone/>
              <a:defRPr/>
            </a:pPr>
            <a:r>
              <a:rPr lang="ru-RU" smtClean="0"/>
              <a:t>«Воспитание школьников» Вып.93).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98D2D-6C7A-48B9-BFAC-A2F1D504F9D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06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E5130F2-086B-439E-8CF1-E6785DCAEE8D}" type="datetime1">
              <a:rPr lang="ru-RU" smtClean="0"/>
              <a:t>23.04.2015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CA12-E7CE-483D-9C65-3F90D4DF9FD8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32239-5418-41A7-AA15-763837D84159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3599-0A30-4043-AED8-C4D9D5C1D3D9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9099-D253-417F-AAB5-7AD98DDED8DA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C9AC-9570-474C-86B5-8DFA3631EE6B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B8C7-D242-4F7E-816C-408D63F15B67}" type="datetime1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638F4-60D3-4593-AEEE-C7EA85E3B4D4}" type="datetime1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8CC9-5AE0-412B-ACF8-A0B5C8412767}" type="datetime1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5C4B-90E5-450D-9159-BCADF4097532}" type="datetime1">
              <a:rPr lang="ru-RU" smtClean="0"/>
              <a:t>23.04.2015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091A-EA22-4E71-90DF-703891A41D66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E626C49-7F1B-4F87-A278-B9186B98F974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1027664"/>
            <a:ext cx="7992888" cy="2185312"/>
          </a:xfrm>
        </p:spPr>
        <p:txBody>
          <a:bodyPr>
            <a:noAutofit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Строение     дерева</a:t>
            </a:r>
            <a:endParaRPr lang="ru-RU" sz="8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492" y="5013176"/>
            <a:ext cx="6777317" cy="81945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1600" dirty="0" smtClean="0"/>
              <a:t>           Презентацию разработала учитель начальных классов  МБОУ «Начальная общеобразовательная школа» с. </a:t>
            </a:r>
            <a:r>
              <a:rPr lang="ru-RU" sz="1600" dirty="0" err="1" smtClean="0"/>
              <a:t>Хову</a:t>
            </a:r>
            <a:r>
              <a:rPr lang="ru-RU" sz="1600" dirty="0" smtClean="0"/>
              <a:t> – </a:t>
            </a:r>
            <a:r>
              <a:rPr lang="ru-RU" sz="1600" dirty="0" err="1" smtClean="0"/>
              <a:t>Аксы</a:t>
            </a:r>
            <a:r>
              <a:rPr lang="ru-RU" sz="1600" dirty="0" smtClean="0"/>
              <a:t> </a:t>
            </a:r>
            <a:r>
              <a:rPr lang="ru-RU" sz="1600" dirty="0" err="1" smtClean="0"/>
              <a:t>Чеди</a:t>
            </a:r>
            <a:r>
              <a:rPr lang="ru-RU" sz="1600" dirty="0" smtClean="0"/>
              <a:t> – </a:t>
            </a:r>
            <a:r>
              <a:rPr lang="ru-RU" sz="1600" dirty="0" err="1" smtClean="0"/>
              <a:t>Хольского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кожууна</a:t>
            </a:r>
            <a:r>
              <a:rPr lang="ru-RU" sz="1600" dirty="0" smtClean="0"/>
              <a:t> Республики Тыва                     </a:t>
            </a:r>
            <a:r>
              <a:rPr lang="ru-RU" sz="1600" dirty="0" err="1" smtClean="0"/>
              <a:t>Данзын</a:t>
            </a:r>
            <a:r>
              <a:rPr lang="ru-RU" sz="1600" dirty="0" smtClean="0"/>
              <a:t>- </a:t>
            </a:r>
            <a:r>
              <a:rPr lang="ru-RU" sz="1600" dirty="0" err="1" smtClean="0"/>
              <a:t>Хоо</a:t>
            </a:r>
            <a:r>
              <a:rPr lang="ru-RU" sz="1600" dirty="0" smtClean="0"/>
              <a:t> Римма </a:t>
            </a:r>
            <a:r>
              <a:rPr lang="ru-RU" sz="1600" dirty="0" err="1" smtClean="0"/>
              <a:t>Думен</a:t>
            </a:r>
            <a:r>
              <a:rPr lang="ru-RU" sz="1600" dirty="0" smtClean="0"/>
              <a:t>- </a:t>
            </a:r>
            <a:r>
              <a:rPr lang="ru-RU" sz="1600" dirty="0" err="1" smtClean="0"/>
              <a:t>Баировна</a:t>
            </a:r>
            <a:endParaRPr lang="ru-RU" sz="1600" dirty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7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68580" indent="0">
              <a:lnSpc>
                <a:spcPct val="80000"/>
              </a:lnSpc>
              <a:buNone/>
              <a:defRPr/>
            </a:pPr>
            <a:r>
              <a:rPr lang="ru-RU" b="1" dirty="0" smtClean="0"/>
              <a:t>  </a:t>
            </a:r>
          </a:p>
          <a:p>
            <a:pPr marL="68580" indent="0">
              <a:lnSpc>
                <a:spcPct val="80000"/>
              </a:lnSpc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          Дерево </a:t>
            </a:r>
            <a:r>
              <a:rPr lang="ru-RU" sz="2800" dirty="0"/>
              <a:t>могуче, дерево сильно,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Ведь </a:t>
            </a:r>
            <a:r>
              <a:rPr lang="ru-RU" sz="2800" dirty="0"/>
              <a:t>в земле корнями оно закреплено.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Рассмотри </a:t>
            </a:r>
            <a:r>
              <a:rPr lang="ru-RU" sz="2800" dirty="0"/>
              <a:t>подробнее его, не поленись: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Ствол </a:t>
            </a:r>
            <a:r>
              <a:rPr lang="ru-RU" sz="2800" dirty="0"/>
              <a:t>— дереву опора, убегает ввысь.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Ты </a:t>
            </a:r>
            <a:r>
              <a:rPr lang="ru-RU" sz="2800" dirty="0"/>
              <a:t>потрогай твёрдую древесную кору —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Надёжно </a:t>
            </a:r>
            <a:r>
              <a:rPr lang="ru-RU" sz="2800" dirty="0"/>
              <a:t>защищает она дерево в бору.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Создают </a:t>
            </a:r>
            <a:r>
              <a:rPr lang="ru-RU" sz="2800" dirty="0"/>
              <a:t>прохладу под деревом листочки,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Они </a:t>
            </a:r>
            <a:r>
              <a:rPr lang="ru-RU" sz="2800" dirty="0"/>
              <a:t>весною ранней выросли из почки.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К </a:t>
            </a:r>
            <a:r>
              <a:rPr lang="ru-RU" sz="2800" dirty="0"/>
              <a:t>листикам на ветках </a:t>
            </a:r>
            <a:r>
              <a:rPr lang="ru-RU" sz="2800" dirty="0" smtClean="0"/>
              <a:t>тихонько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прикоснись</a:t>
            </a:r>
            <a:r>
              <a:rPr lang="ru-RU" sz="2800" dirty="0"/>
              <a:t>,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 smtClean="0"/>
              <a:t>Но </a:t>
            </a:r>
            <a:r>
              <a:rPr lang="ru-RU" sz="2800" dirty="0"/>
              <a:t>ёлочной иголкой, смотри, не уколись!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2800" dirty="0"/>
              <a:t>                                           </a:t>
            </a:r>
            <a:r>
              <a:rPr lang="ru-RU" sz="2800" dirty="0" smtClean="0"/>
              <a:t> </a:t>
            </a:r>
            <a:r>
              <a:rPr lang="ru-RU" sz="2800" dirty="0"/>
              <a:t>(С. А. Васильева]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7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08912" cy="5616624"/>
          </a:xfrm>
        </p:spPr>
        <p:txBody>
          <a:bodyPr>
            <a:normAutofit/>
          </a:bodyPr>
          <a:lstStyle/>
          <a:p>
            <a:r>
              <a:rPr lang="ru-RU" sz="3600" dirty="0"/>
              <a:t>Перечисли части дерева, о которых говорится в стихотворении</a:t>
            </a:r>
            <a:r>
              <a:rPr lang="ru-RU" sz="3600" dirty="0" smtClean="0"/>
              <a:t>. </a:t>
            </a:r>
          </a:p>
          <a:p>
            <a:r>
              <a:rPr lang="ru-RU" sz="3600" dirty="0" smtClean="0"/>
              <a:t>Чем </a:t>
            </a:r>
            <a:r>
              <a:rPr lang="ru-RU" sz="3600" dirty="0"/>
              <a:t>покрыт ствол дерева? </a:t>
            </a:r>
            <a:endParaRPr lang="ru-RU" sz="3600" dirty="0" smtClean="0"/>
          </a:p>
          <a:p>
            <a:r>
              <a:rPr lang="ru-RU" sz="3600" dirty="0" smtClean="0"/>
              <a:t>Знаешь </a:t>
            </a:r>
            <a:r>
              <a:rPr lang="ru-RU" sz="3600" dirty="0"/>
              <a:t>ли ты, для чего дереву нужны корни, кора?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41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692696"/>
            <a:ext cx="7488832" cy="58326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08912" cy="583264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4000" dirty="0" smtClean="0"/>
              <a:t>У </a:t>
            </a:r>
            <a:r>
              <a:rPr lang="ru-RU" sz="4000" dirty="0"/>
              <a:t>дерева есть </a:t>
            </a:r>
            <a:r>
              <a:rPr lang="ru-RU" sz="4000" i="1" dirty="0"/>
              <a:t>корни, ствол, ветки, листья</a:t>
            </a:r>
            <a:r>
              <a:rPr lang="ru-RU" sz="4000" i="1" dirty="0" smtClean="0"/>
              <a:t>.</a:t>
            </a:r>
          </a:p>
          <a:p>
            <a:r>
              <a:rPr lang="ru-RU" sz="4000" dirty="0" smtClean="0"/>
              <a:t>Ствол </a:t>
            </a:r>
            <a:r>
              <a:rPr lang="ru-RU" sz="4000" dirty="0"/>
              <a:t>дерева </a:t>
            </a:r>
            <a:r>
              <a:rPr lang="ru-RU" sz="4000" i="1" dirty="0"/>
              <a:t>покрыт корой</a:t>
            </a:r>
            <a:r>
              <a:rPr lang="ru-RU" sz="4000" i="1" dirty="0" smtClean="0"/>
              <a:t>.</a:t>
            </a:r>
          </a:p>
          <a:p>
            <a:r>
              <a:rPr lang="ru-RU" sz="4000" i="1" dirty="0" smtClean="0"/>
              <a:t>Через </a:t>
            </a:r>
            <a:r>
              <a:rPr lang="ru-RU" sz="4000" i="1" dirty="0"/>
              <a:t>корни дерево получает пищу из земли, кора защищает ствол дерева</a:t>
            </a:r>
            <a:r>
              <a:rPr lang="ru-RU" sz="4000" i="1" dirty="0" smtClean="0"/>
              <a:t>.</a:t>
            </a:r>
            <a:endParaRPr lang="ru-RU" sz="4000" dirty="0"/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9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08912" cy="5832648"/>
          </a:xfrm>
        </p:spPr>
        <p:txBody>
          <a:bodyPr/>
          <a:lstStyle/>
          <a:p>
            <a:pPr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Использованная </a:t>
            </a:r>
            <a:r>
              <a:rPr lang="ru-RU" dirty="0"/>
              <a:t>литература:</a:t>
            </a:r>
          </a:p>
          <a:p>
            <a:pPr>
              <a:buNone/>
              <a:defRPr/>
            </a:pPr>
            <a:r>
              <a:rPr lang="ru-RU" dirty="0"/>
              <a:t>Васильева В.А. Тематический словарь </a:t>
            </a:r>
            <a:r>
              <a:rPr lang="ru-RU" dirty="0" smtClean="0"/>
              <a:t>в картинках:</a:t>
            </a:r>
          </a:p>
          <a:p>
            <a:pPr>
              <a:buNone/>
              <a:defRPr/>
            </a:pPr>
            <a:r>
              <a:rPr lang="ru-RU" dirty="0" smtClean="0"/>
              <a:t>Мир </a:t>
            </a:r>
            <a:r>
              <a:rPr lang="ru-RU" dirty="0"/>
              <a:t>растений и грибов:</a:t>
            </a:r>
          </a:p>
          <a:p>
            <a:pPr>
              <a:buNone/>
              <a:defRPr/>
            </a:pPr>
            <a:r>
              <a:rPr lang="ru-RU" dirty="0"/>
              <a:t>Цветы</a:t>
            </a:r>
            <a:r>
              <a:rPr lang="ru-RU" dirty="0" smtClean="0"/>
              <a:t>. Деревья</a:t>
            </a:r>
            <a:r>
              <a:rPr lang="ru-RU" dirty="0"/>
              <a:t>. (Программа « Я-человек»</a:t>
            </a:r>
          </a:p>
          <a:p>
            <a:pPr>
              <a:buNone/>
              <a:defRPr/>
            </a:pPr>
            <a:r>
              <a:rPr lang="ru-RU" dirty="0"/>
              <a:t>М: Школьная пресса, 2005 – 32с.:ил (</a:t>
            </a:r>
            <a:r>
              <a:rPr lang="ru-RU" dirty="0" smtClean="0"/>
              <a:t>Дошкольное</a:t>
            </a:r>
          </a:p>
          <a:p>
            <a:pPr>
              <a:buNone/>
              <a:defRPr/>
            </a:pPr>
            <a:r>
              <a:rPr lang="ru-RU" dirty="0" smtClean="0"/>
              <a:t>воспитание </a:t>
            </a:r>
            <a:r>
              <a:rPr lang="ru-RU" dirty="0"/>
              <a:t>и обучение-приложение к </a:t>
            </a:r>
            <a:r>
              <a:rPr lang="ru-RU" dirty="0" smtClean="0"/>
              <a:t>журналу</a:t>
            </a:r>
          </a:p>
          <a:p>
            <a:pPr>
              <a:buNone/>
              <a:defRPr/>
            </a:pPr>
            <a:r>
              <a:rPr lang="ru-RU" dirty="0" smtClean="0"/>
              <a:t>«Воспитание </a:t>
            </a:r>
            <a:r>
              <a:rPr lang="ru-RU" dirty="0"/>
              <a:t>школьников» Вып.93).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</TotalTime>
  <Words>413</Words>
  <Application>Microsoft Office PowerPoint</Application>
  <PresentationFormat>Екран (4:3)</PresentationFormat>
  <Paragraphs>71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Остин</vt:lpstr>
      <vt:lpstr>         Строение     дерева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 дерева</dc:title>
  <dc:creator>School61</dc:creator>
  <cp:lastModifiedBy>LEGION2</cp:lastModifiedBy>
  <cp:revision>5</cp:revision>
  <dcterms:created xsi:type="dcterms:W3CDTF">2015-02-27T07:05:38Z</dcterms:created>
  <dcterms:modified xsi:type="dcterms:W3CDTF">2015-04-23T10:02:33Z</dcterms:modified>
</cp:coreProperties>
</file>