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3" r:id="rId3"/>
    <p:sldId id="283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2" r:id="rId27"/>
    <p:sldId id="284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86441" autoAdjust="0"/>
  </p:normalViewPr>
  <p:slideViewPr>
    <p:cSldViewPr>
      <p:cViewPr varScale="1">
        <p:scale>
          <a:sx n="100" d="100"/>
          <a:sy n="100" d="100"/>
        </p:scale>
        <p:origin x="-82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70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EC205-28E0-4774-ACB1-F4050B46EFA9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D59EBE-426F-497B-B48E-68A0DCA84BE0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102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</a:t>
            </a:r>
            <a:r>
              <a:rPr lang="ru-RU" sz="1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Копьёвская</a:t>
            </a:r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Зачем животным нужны хвосты?»</a:t>
            </a:r>
          </a:p>
          <a:p>
            <a:endParaRPr lang="ru-RU" sz="2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 Ткачёва Анастасия ученица 3 Б класса</a:t>
            </a:r>
          </a:p>
          <a:p>
            <a:pPr algn="l"/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Матвеева Светлана Ивановна учитель начальных классов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5546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11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Лисице и волку на бегу, хвост служит рулем - помогает быстрее свернуть в сторону.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541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9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1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же образом использует свой хвост и белка, только делает она это в полете.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514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algn="just"/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Хвост-одеяло</a:t>
            </a:r>
          </a:p>
          <a:p>
            <a:pPr algn="just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> 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Волк, лиса и песец используют хвост как одеяло — зимой выкапывают ямку в снегу, сворачиваются калачиком, а хвостом прикрывают нос, чтобы не замерз.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335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же спят наши домашние любимцы кошка и собака.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3430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Хвост-украшение.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Самые красивые хвосты всё же у птиц. Роскошный хвост- это средство понравиться подруге и победить соперника.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670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algn="just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</a:t>
            </a:r>
            <a:r>
              <a:rPr lang="en-US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рука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> 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Обезьянам хвост помогает при добыче еды. Зацепится обезьяна хвостом за ветку, повиснет вниз головой и давай лапами срывать плоды.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027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Древесные змеи ловко перебираются с сучка на сучок. Руки и ноги им заменяет хвост. Особой цепкостью и силой отличается хвост у питонов. </a:t>
            </a:r>
          </a:p>
          <a:p>
            <a:endParaRPr lang="ru-RU" sz="11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463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 оружие</a:t>
            </a:r>
            <a:endParaRPr lang="en-US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05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нападения</a:t>
            </a:r>
            <a:r>
              <a:rPr lang="ru-RU" sz="105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05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мощный хвост у крокодилов, он служит им, в основном, не для защиты, а для нападения. Ударом хвоста крупный крокодил может даже убить животного.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29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для разговора.</a:t>
            </a:r>
          </a:p>
          <a:p>
            <a:pPr algn="just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вот собаки хвостом... разговаривают. Встречает собака хозяина, хвостом виляет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значит, радуется. Если собачий хвост чуть-чуть приподнят и ходит из стороны в сторону, знай, она говорит: «Я тебя не трону, но и ты меня не трогай, будет плохо». Поджатый, опущенный хвост- знак того, что собака подчиняется хозяину или чего-то боится.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560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как средство защиты 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многих животных хвост единственное оружие. В Черном море обитает интересное существо – скат-</a:t>
            </a:r>
            <a:r>
              <a:rPr lang="ru-RU" sz="1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хвостокол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или морской кот. Внешне скаты похожи на большую сковородку с ручкой-хвостом. У основания хвоста растет длинный, плоский, зазубренный по краям и острый, как шпага, шип. Подвергшийся нападению морской кот бешено бьет хвостом, нанося "шпагой" раны.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05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16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Выяснить «Зачем животным хвост?»</a:t>
            </a:r>
            <a:b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Найти и изучить материал о животных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Обобщить собранный материал и   сделать вывод</a:t>
            </a:r>
          </a:p>
          <a:p>
            <a:endParaRPr lang="ru-RU" sz="16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714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«движитель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»</a:t>
            </a:r>
          </a:p>
          <a:p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зубатого кита — кашалота — он достигает в ширину пяти метров, а у гренландского — даже восьми </a:t>
            </a:r>
          </a:p>
          <a:p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Горизонтальный хвост  помогает  быстро опуститься и вовремя подняться на поверхность, глотнуть воздуха </a:t>
            </a:r>
          </a:p>
          <a:p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Хвост-кладовая</a:t>
            </a:r>
          </a:p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много жира откладывается в курдюке курдючной овцы </a:t>
            </a:r>
          </a:p>
          <a:p>
            <a:pPr>
              <a:lnSpc>
                <a:spcPct val="90000"/>
              </a:lnSpc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жирнохвостые породы овец также известны, и в старину особо жирнохвостым баранам приходилось возить свой хвост на особой тележке.</a:t>
            </a:r>
          </a:p>
          <a:p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5578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У меня вопрос не прост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-  А зачем животным хвост: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Разгадайте-ка секрет.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Ведь хвоста у многих нет.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У лягушки, у осы, 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У шмеля и стрекозы.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Например, хвост у лисицы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Помогает зверю скрыться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От врагов и убежать.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1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22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Птицам нужен, чтоб летать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воздухе хвостом рулить,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Рыбам чтобы быстро плыть.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домашних лошадей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Хвост затем, чтоб бить слепней.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420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Ящерица хвост теряет,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враг её хватает.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её за хвостик – хвать,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Оторвёт – она бежать.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собак хвоста вилянье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Означает пожеланье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Поздороваться с людьми,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Познакомиться с детьми.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когда хвостом бьёт кошка,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 она не понарошку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Рассердилась – очень зла,</a:t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Хитрых замыслов полна.</a:t>
            </a:r>
            <a:r>
              <a:rPr lang="ru-RU" sz="800" dirty="0" smtClean="0">
                <a:solidFill>
                  <a:schemeClr val="tx1"/>
                </a:solidFill>
              </a:rPr>
              <a:t/>
            </a:r>
            <a:br>
              <a:rPr lang="ru-RU" sz="800" dirty="0" smtClean="0">
                <a:solidFill>
                  <a:schemeClr val="tx1"/>
                </a:solidFill>
              </a:rPr>
            </a:br>
            <a:r>
              <a:rPr lang="ru-RU" sz="800" dirty="0" smtClean="0"/>
              <a:t/>
            </a:r>
            <a:br>
              <a:rPr lang="ru-RU" sz="800" dirty="0" smtClean="0"/>
            </a:br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121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Многим хвост бывает нужен,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Чтоб еду поймать на ужин,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Или завтрак отыскать.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Кто мне может подсказать,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 павлином же хвосты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Служат для красоты.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1188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  выступила перед ребятами нашего класса и считаю, что и ребята других классов тоже могут ознакомиться с моей работой. А то вдруг кто- то не знает, зачем животным хвост?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236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just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1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 предположила, что хвосты все - таки нужны животным, а так это или нет,  решила выяснить в ходе своего исследования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16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469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pPr algn="just">
              <a:lnSpc>
                <a:spcPct val="120000"/>
              </a:lnSpc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решили поискать ответ на свой вопрос в детских книжках, журналах. Для этого мы обратились в библиотеку, предложили дома с родителями вспомнить сказки о животных.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Прочитали сказки: «Лиса и заяц», «Кот петух и лиса», «Волк и Лиса». 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занятиях лепили и рисовали животных с разными хвостами. Затем мы продолжили свои поиски в Интернете, узнали много интересного из жизни животных. 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050" dirty="0" smtClean="0"/>
              <a:t/>
            </a:r>
            <a:br>
              <a:rPr lang="ru-RU" sz="1050" dirty="0" smtClean="0"/>
            </a:br>
            <a:endParaRPr lang="ru-RU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371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Обратились с этим вопросом к ребятам нашей школы.  В ходе своего исследования мы предположили, что хвосты все</a:t>
            </a:r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таки нужны животным и убедились в этом.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опросили 30 ребят и выяснили, что 17 ребят знают, зачем животным хвост, а 13 из них не знают ответа на этот вопрос. Выяснили, что не у всех животных есть хвосты.  Теперь мы точно знаем, что хвосты у зверей и птиц не всегда для красоты, одни используют хвост для защиты, вторые- для добывания пищи, третьи используют хвост как опору, руль, тормоз, а многим он служит тёплым одеялом в холодное время. </a:t>
            </a: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873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05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algn="just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 защитник.</a:t>
            </a:r>
            <a:r>
              <a:rPr lang="ru-RU" sz="2400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Ящерица спасается от врагов, жертвуя своим хвостом. Завидев врага, она бросается бежать. Хищник хватает ящерицу за хвост, он легко отваливается. Потеря хвоста для ящерицы не так страшна: пройдет несколько недель, и хвост отрастёт вновь. 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932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1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Хвост-мухобойка</a:t>
            </a:r>
          </a:p>
          <a:p>
            <a:pPr algn="just">
              <a:lnSpc>
                <a:spcPct val="90000"/>
              </a:lnSpc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Слепни, оводы, мухи доставляют много неприятностей даже таким крупным животным, как лошади и коровы. Вот с такими-то надоедливыми, а подчас и опасными врагами хвост помогает бороться копытным животным. </a:t>
            </a:r>
          </a:p>
          <a:p>
            <a:pPr>
              <a:lnSpc>
                <a:spcPct val="90000"/>
              </a:lnSpc>
            </a:pPr>
            <a:endParaRPr lang="ru-RU" sz="2000" b="1" dirty="0" smtClean="0"/>
          </a:p>
          <a:p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67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Карликовый жирнохвостый тушканчик</a:t>
            </a:r>
          </a:p>
          <a:p>
            <a:pPr algn="just"/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этого зверька много врагов, даже ворона и та страшна такому крошке. Когда хищник схватывает тушканчика за хвост, то кожа с него слезает как перчатка и остается в зубах у врага. Тушканчик же тем временем успевает спастись бегством или забраться в норку.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– опора, руль, тормоз.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используют хвост, как руль и тормоз при полете. </a:t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59EBE-426F-497B-B48E-68A0DCA84BE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720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FD49C-133B-4157-8BD1-8286C83353FC}" type="datetime1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BB77-D226-4843-9423-55BD22A8B1FB}" type="datetime1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EF95-3063-488B-B051-90DCED324E30}" type="datetime1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45085-DD82-42E6-8D48-44EFBEAD8A68}" type="datetime1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32FF-12AF-4337-84AE-897C6B961EBA}" type="datetime1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6128-F4F0-4210-9FC0-2F7C96EC4D51}" type="datetime1">
              <a:rPr lang="ru-RU" smtClean="0"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081D2-9BB9-4977-9BDA-6AB9ACE40AAA}" type="datetime1">
              <a:rPr lang="ru-RU" smtClean="0"/>
              <a:t>23.04.2015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603D-7603-4052-942C-09F89BE82CB9}" type="datetime1">
              <a:rPr lang="ru-RU" smtClean="0"/>
              <a:t>23.04.2015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AC36F-8DDC-4790-8FBA-592533D597CD}" type="datetime1">
              <a:rPr lang="ru-RU" smtClean="0"/>
              <a:t>23.04.2015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242B-D454-4F95-B61D-793FBA3C3B44}" type="datetime1">
              <a:rPr lang="ru-RU" smtClean="0"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D2351-7EE0-4E2B-82DE-557C5E5202CC}" type="datetime1">
              <a:rPr lang="ru-RU" smtClean="0"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46161-266C-42CC-9E91-C69EAC5C2CBF}" type="datetime1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5C7C1-48CA-45FC-A102-B40158E764F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Копьёвская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9144000" cy="5643578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Зачем животным нужны хвосты?»</a:t>
            </a: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 Ткачёва Анастасия ученица 3 Б класса</a:t>
            </a:r>
          </a:p>
          <a:p>
            <a:pPr algn="l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Матвеева Светлана Ивановна учитель начальных классов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07220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14554"/>
            <a:ext cx="4714876" cy="4000528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Лисице и волку на бегу, хвост служит рулем - помогает быстрее свернуть в сторону.</a:t>
            </a:r>
            <a:br>
              <a:rPr lang="ru-RU" sz="4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428976"/>
            <a:ext cx="435768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72272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786314" cy="564357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9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же образом использует свой хвост и белка, только делает она это в полете.</a:t>
            </a:r>
            <a:br>
              <a:rPr lang="ru-RU" sz="39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9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69bb2_5855b651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8653" y="3500438"/>
            <a:ext cx="4265347" cy="3357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357958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857752" cy="5643578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pPr algn="just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Хвост-одеяло</a:t>
            </a:r>
          </a:p>
          <a:p>
            <a:pPr algn="just"/>
            <a:r>
              <a:rPr lang="ru-RU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/>
              <a:t> </a:t>
            </a:r>
            <a:r>
              <a:rPr lang="ru-RU" sz="4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Волк, лиса и песец используют хвост как одеяло — зимой выкапывают ямку в снегу, сворачиваются калачиком, а хвостом прикрывают нос, чтобы не замерз.</a:t>
            </a:r>
            <a:br>
              <a:rPr lang="ru-RU" sz="4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/>
              <a:t/>
            </a:r>
            <a:br>
              <a:rPr lang="ru-RU" sz="5400" dirty="0"/>
            </a:br>
            <a:endParaRPr lang="ru-RU" sz="5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071810"/>
            <a:ext cx="428624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3214678" cy="564357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же спят наши домашние любимцы кошка и собака.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Картинка 22 из 13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928934"/>
            <a:ext cx="5929322" cy="392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72272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4714876" cy="4857784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Хвост-украшение</a:t>
            </a:r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Самые красивые хвосты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всё же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птиц. Роскошный хвост- это средство понравиться подруге и победить соперника. 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071810"/>
            <a:ext cx="442912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64371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714876" cy="5643578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pPr algn="just"/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</a:t>
            </a:r>
            <a:r>
              <a:rPr lang="en-US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8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рука</a:t>
            </a:r>
            <a:r>
              <a:rPr lang="ru-RU" sz="48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/>
              <a:t>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Обезьянам хвост помогает при добыче еды. Зацепится обезьяна хвостом за ветку, повиснет вниз головой и давай лапами срывать плоды.</a:t>
            </a:r>
            <a:b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357430"/>
            <a:ext cx="4094170" cy="427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357958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857752" cy="5643578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Древесные змеи ловко перебираются с сучка на сучок. Руки и ноги им заменяет хвост. Особой цепкостью и силой отличается хвост у питонов. </a:t>
            </a:r>
          </a:p>
          <a:p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000372"/>
            <a:ext cx="4143372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714876" cy="5643578"/>
          </a:xfrm>
        </p:spPr>
        <p:txBody>
          <a:bodyPr>
            <a:normAutofit fontScale="62500" lnSpcReduction="20000"/>
          </a:bodyPr>
          <a:lstStyle/>
          <a:p>
            <a:endParaRPr lang="en-US" sz="4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 оружие</a:t>
            </a:r>
            <a:endParaRPr lang="en-US" sz="4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нападения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мощный хвост у крокодилов, он служит им, в основном, не для защиты, а для нападения. Ударом хвоста крупный крокодил может даже убить животного.</a:t>
            </a:r>
            <a:br>
              <a:rPr lang="ru-RU" sz="5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1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571876"/>
            <a:ext cx="464343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64371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4786314" cy="521495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65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</a:t>
            </a:r>
            <a:r>
              <a:rPr lang="ru-RU" sz="6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разговора</a:t>
            </a:r>
            <a:r>
              <a:rPr lang="ru-RU" sz="65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48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вот собаки хвостом... разговаривают. Встречает собака хозяина, хвостом виляет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значит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радуется. Если собачий хвост чуть-чуть приподнят и ходит из стороны в сторону, знай, она говорит: «Я тебя не трону, но и ты меня не трогай, будет плохо». Поджатый, опущенный хвост- знак того, что собака подчиняется хозяину или чего-то боится.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6325" y="3357562"/>
            <a:ext cx="425767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357958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643438" cy="5643578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6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как средство защиты 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 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многих животных хвост единственное оружие. В Черном море обитает интересное существо – </a:t>
            </a:r>
            <a:r>
              <a:rPr lang="ru-RU" sz="44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скат-хвостокол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или морской кот. Внешне скаты похожи на большую сковородку с ручкой-хвостом. У основания хвоста растет длинный, плоский, зазубренный по краям и острый, как шпага, шип. Подвергшийся нападению морской кот бешено бьет хвостом, нанося "шпагой" раны.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/>
              <a:t/>
            </a:r>
            <a:br>
              <a:rPr lang="ru-RU" sz="4400" dirty="0"/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857496"/>
            <a:ext cx="450056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9144000" cy="564357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Выяснить «Зачем животным хвост?»</a:t>
            </a:r>
            <a:b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35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изучить материал о животных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35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Обобщить </a:t>
            </a:r>
            <a: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собранный материал и </a:t>
            </a:r>
            <a:r>
              <a:rPr lang="ru-RU" sz="35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сделать </a:t>
            </a:r>
            <a:r>
              <a:rPr lang="ru-RU" sz="35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429396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4643438" cy="5000660"/>
          </a:xfrm>
        </p:spPr>
        <p:txBody>
          <a:bodyPr>
            <a:normAutofit fontScale="92500" lnSpcReduction="20000"/>
          </a:bodyPr>
          <a:lstStyle/>
          <a:p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«движитель</a:t>
            </a: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</a:rPr>
              <a:t>»</a:t>
            </a:r>
          </a:p>
          <a:p>
            <a:r>
              <a:rPr lang="ru-RU" sz="29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зубатого кита — кашалота — он достигает в ширину пяти метров, а у гренландского — даже восьми </a:t>
            </a:r>
          </a:p>
          <a:p>
            <a:r>
              <a:rPr lang="ru-RU" sz="29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Горизонтальный хвост  помогает  быстро опуститься и вовремя подняться на поверхность, глотнуть воздуха </a:t>
            </a:r>
          </a:p>
          <a:p>
            <a:endParaRPr lang="ru-RU" sz="5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214686"/>
            <a:ext cx="464343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4714876" cy="5643578"/>
          </a:xfrm>
        </p:spPr>
        <p:txBody>
          <a:bodyPr>
            <a:normAutofit fontScale="70000" lnSpcReduction="20000"/>
          </a:bodyPr>
          <a:lstStyle/>
          <a:p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Хвост-кладовая</a:t>
            </a:r>
          </a:p>
          <a:p>
            <a:pPr>
              <a:lnSpc>
                <a:spcPct val="90000"/>
              </a:lnSpc>
            </a:pPr>
            <a:r>
              <a:rPr lang="ru-RU" sz="5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много жира откладывается в курдюке курдючной овцы </a:t>
            </a:r>
          </a:p>
          <a:p>
            <a:pPr>
              <a:lnSpc>
                <a:spcPct val="90000"/>
              </a:lnSpc>
            </a:pPr>
            <a:r>
              <a:rPr lang="ru-RU" sz="5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жирнохвостые породы овец также известны, и в старину особо жирнохвостым баранам приходилось возить свой хвост на особой тележке.</a:t>
            </a:r>
          </a:p>
          <a:p>
            <a:endParaRPr lang="ru-RU" sz="5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429000"/>
            <a:ext cx="45005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У меня вопрос не прост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-  А зачем животным хвост: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Разгадайте-ка секрет.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Ведь хвоста у многих нет.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У лягушки, у осы,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У шмеля и стрекозы.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Например, хвост у лисицы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Помогает зверю скрыться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От врагов и убежать.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0" y="6857999"/>
            <a:ext cx="9144000" cy="45719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429000"/>
            <a:ext cx="414337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9144000" cy="5643578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Птицам нужен, чтоб летать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воздухе хвостом рулить,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Рыбам чтобы быстро плыть.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домашних лошадей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Хвост затем, чтоб бить слепней.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2928934"/>
            <a:ext cx="221454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6134" y="4895852"/>
            <a:ext cx="2747866" cy="196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9144000" cy="564357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l"/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Ящерица хвост теряет,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враг её хватает.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её за хвостик – хвать,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Оторвёт – она бежать.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собак хвоста вилянье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Означает пожеланье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Поздороваться с людьми,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Познакомиться с детьми.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когда хвостом бьёт кошка,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 она не понарошку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Рассердилась – очень зла,</a:t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Хитрых замыслов полна.</a:t>
            </a:r>
            <a:r>
              <a:rPr lang="ru-RU" sz="4400" dirty="0" smtClean="0">
                <a:solidFill>
                  <a:schemeClr val="tx1"/>
                </a:solidFill>
              </a:rPr>
              <a:t/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1" y="4190234"/>
            <a:ext cx="2786050" cy="26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1714488"/>
            <a:ext cx="207170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000504"/>
            <a:ext cx="3071834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Многим хвост бывает нужен,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 еду поймать на ужин,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завтрак отыскать.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мне может подсказать,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павлином же хвосты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Служат для красоты.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643710"/>
            <a:ext cx="9144000" cy="214290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785926"/>
            <a:ext cx="3405190" cy="2553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91190" y="4268392"/>
            <a:ext cx="3452810" cy="258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643710"/>
            <a:ext cx="9144000" cy="214290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413338"/>
            <a:ext cx="44291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Я  выступила перед ребятами нашего класса и считаю, что и ребята других классов тоже могут ознакомиться с моей работой. А то вдруг кто- то не знает, зачем животным хвост?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643314"/>
            <a:ext cx="385762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643710"/>
            <a:ext cx="9144000" cy="214290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413338"/>
            <a:ext cx="44291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244334"/>
            <a:ext cx="84296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Franklin Gothic Medium Cond" pitchFamily="34" charset="0"/>
              </a:rPr>
              <a:t>Спасибо      за                внимание</a:t>
            </a:r>
            <a:endParaRPr lang="ru-RU" sz="8800" b="1" dirty="0">
              <a:solidFill>
                <a:srgbClr val="FF0000"/>
              </a:solidFill>
              <a:latin typeface="Franklin Gothic Medium Cond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643710"/>
            <a:ext cx="9144000" cy="214290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533465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Литература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1.Энциклопедия для детей. Т.2.Биология,- 5-е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изд.,Глав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Ред. М.Д. Аксенов.- М.:Аванто+2000г.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«Животный мир Красноярского края». Е.Е.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Сыроечковский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Э.В.Рогачева.1989г.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«Дошкольное образование». Издательский дом «Первое сентября». № 2, №3, №7,2011г.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4.Хрестоматия для маленьких /Сот. О Н. Елисеева. М., 1982г.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00174"/>
            <a:ext cx="4357686" cy="5357826"/>
          </a:xfrm>
        </p:spPr>
        <p:txBody>
          <a:bodyPr>
            <a:normAutofit/>
          </a:bodyPr>
          <a:lstStyle/>
          <a:p>
            <a:pPr lvl="0" algn="just"/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 предположила, что хвосты все - таки нужны животным, а так это или нет,  решила выяснить в ходе своего исследования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500834"/>
            <a:ext cx="9144000" cy="357166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4557713"/>
            <a:ext cx="2895600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786058"/>
            <a:ext cx="2925763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64371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00240"/>
            <a:ext cx="5143504" cy="4643470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just">
              <a:lnSpc>
                <a:spcPct val="120000"/>
              </a:lnSpc>
            </a:pPr>
            <a:r>
              <a:rPr lang="ru-RU" sz="5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решили поискать ответ на свой вопрос в детских книжках, журналах. Для этого мы обратились в библиотеку, предложили дома с родителями вспомнить сказки о животных.</a:t>
            </a:r>
            <a:br>
              <a:rPr lang="ru-RU" sz="5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Прочитали </a:t>
            </a:r>
            <a:r>
              <a:rPr lang="ru-RU" sz="5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сказки: «Лиса и заяц», «Кот петух и лиса», «Волк и Лиса». </a:t>
            </a:r>
            <a:br>
              <a:rPr lang="ru-RU" sz="5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занятиях лепили и рисовали животных с разными хвостами. </a:t>
            </a:r>
            <a:r>
              <a:rPr lang="ru-RU" sz="5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Затем </a:t>
            </a:r>
            <a:r>
              <a:rPr lang="ru-RU" sz="5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продолжили свои поиски в Интернете, узнали много интересного из жизни животных. </a:t>
            </a:r>
            <a:r>
              <a:rPr lang="ru-RU" sz="5000" dirty="0"/>
              <a:t/>
            </a:r>
            <a:br>
              <a:rPr lang="ru-RU" sz="5000" dirty="0"/>
            </a:br>
            <a:r>
              <a:rPr lang="ru-RU" sz="5000" dirty="0"/>
              <a:t/>
            </a:r>
            <a:br>
              <a:rPr lang="ru-RU" sz="5000" dirty="0"/>
            </a:br>
            <a:r>
              <a:rPr lang="ru-RU" sz="4200" dirty="0"/>
              <a:t/>
            </a:r>
            <a:br>
              <a:rPr lang="ru-RU" sz="4200" dirty="0"/>
            </a:br>
            <a:endParaRPr lang="ru-RU" sz="4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071942"/>
            <a:ext cx="392905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72272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57364"/>
            <a:ext cx="5143504" cy="464347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Обратились с этим вопросом к ребятам нашей </a:t>
            </a:r>
            <a:r>
              <a:rPr lang="ru-RU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школы.  В </a:t>
            </a:r>
            <a: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ходе своего исследования мы предположили, что хвосты </a:t>
            </a:r>
            <a:r>
              <a:rPr lang="ru-RU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en-US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 нужны животным и убедились в этом.</a:t>
            </a:r>
            <a:b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опросили 30 ребят и выяснили, что 17 ребят знают, зачем животным хвост, а 13 из них не знают ответа на этот </a:t>
            </a:r>
            <a:r>
              <a:rPr lang="ru-RU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вопрос. Выяснили</a:t>
            </a:r>
            <a: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что не у всех животных есть хвосты. </a:t>
            </a:r>
            <a:r>
              <a:rPr lang="ru-RU" sz="8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Теперь </a:t>
            </a:r>
            <a:r>
              <a:rPr lang="ru-RU" sz="80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точно знаем, что хвосты у зверей и птиц не всегда для красоты, одни используют хвост для защиты, вторые- для добывания пищи, третьи используют хвост как опору, руль, тормоз, а многим он служит тёплым одеялом в холодное время. </a:t>
            </a:r>
            <a:r>
              <a:rPr lang="ru-RU" sz="8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500438"/>
            <a:ext cx="3929058" cy="308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5214942" cy="5643578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pPr algn="just"/>
            <a:r>
              <a:rPr lang="ru-RU" sz="5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Хвост- </a:t>
            </a:r>
            <a:r>
              <a:rPr lang="ru-RU" sz="52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защитник.</a:t>
            </a:r>
            <a:r>
              <a:rPr lang="ru-RU" sz="5200" dirty="0"/>
              <a:t> 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Ящерица спасается от врагов, жертвуя своим хвостом. Завидев врага, она бросается бежать. Хищник хватает ящерицу за хвост, он легко отваливается. Потеря хвоста для ящерицы не так страшна: пройдет несколько недель, и хвост отрастёт 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вновь.</a:t>
            </a:r>
            <a:r>
              <a:rPr lang="ru-RU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1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8600" y="3857628"/>
            <a:ext cx="38354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72272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3116"/>
            <a:ext cx="4714876" cy="471488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Хвост-мухобойка</a:t>
            </a:r>
          </a:p>
          <a:p>
            <a:pPr algn="just">
              <a:lnSpc>
                <a:spcPct val="90000"/>
              </a:lnSpc>
            </a:pP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Слепни, оводы, мухи доставляют много неприятностей даже таким крупным животным, как лошади и коровы. Вот с такими-то надоедливыми, а подчас и опасными врагами хвост помогает бороться копытным животным. </a:t>
            </a:r>
          </a:p>
          <a:p>
            <a:pPr>
              <a:lnSpc>
                <a:spcPct val="90000"/>
              </a:lnSpc>
            </a:pPr>
            <a:endParaRPr lang="ru-RU" sz="4400" b="1" dirty="0" smtClean="0"/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429000"/>
            <a:ext cx="41243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143116"/>
            <a:ext cx="4857752" cy="47148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Карликовый жирнохвостый тушканчик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этого зверька много врагов, даже ворона и та страшна такому крошке. Когда хищник схватывает тушканчика за хвост, то кожа с него слезает как перчатка и остается в зубах у врага. Тушканчик же тем временем успевает спастись бегством или забраться в норку.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29190" y="3657600"/>
            <a:ext cx="3895725" cy="3200400"/>
          </a:xfrm>
        </p:spPr>
      </p:pic>
      <p:pic>
        <p:nvPicPr>
          <p:cNvPr id="9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00628" y="3657600"/>
            <a:ext cx="3895725" cy="3200400"/>
          </a:xfrm>
        </p:spPr>
      </p:pic>
      <p:pic>
        <p:nvPicPr>
          <p:cNvPr id="7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00628" y="3300410"/>
            <a:ext cx="4143372" cy="355759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500438"/>
            <a:ext cx="407193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RCT3\fon_s_solov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500834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71612"/>
            <a:ext cx="5072066" cy="5286388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Хвост </a:t>
            </a:r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опора, руль, тормоз.</a:t>
            </a: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Птицы используют хвост, как руль и тормоз при полете. </a:t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643182"/>
            <a:ext cx="407193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836</Words>
  <Application>Microsoft Office PowerPoint</Application>
  <PresentationFormat>Екран (4:3)</PresentationFormat>
  <Paragraphs>259</Paragraphs>
  <Slides>28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28</vt:i4>
      </vt:variant>
    </vt:vector>
  </HeadingPairs>
  <TitlesOfParts>
    <vt:vector size="29" baseType="lpstr">
      <vt:lpstr>Тема Office</vt:lpstr>
      <vt:lpstr>Муниципальное бюджетное общеобразовательное учреждение «Копьёвская средняя общеобразовательная школа»</vt:lpstr>
      <vt:lpstr>Презентація PowerPoint</vt:lpstr>
      <vt:lpstr>Гипотеза Я предположила, что хвосты все - таки нужны животным, а так это или нет,  решила выяснить в ходе своего исследования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          У меня вопрос не прост   -  А зачем животным хвост:      Разгадайте-ка секрет.      Ведь хвоста у многих нет.      У лягушки, у осы,       У шмеля и стрекозы.      Например, хвост у лисицы      Помогает зверю скрыться      От врагов и убежать.  </vt:lpstr>
      <vt:lpstr>Презентація PowerPoint</vt:lpstr>
      <vt:lpstr>Презентація PowerPoint</vt:lpstr>
      <vt:lpstr>      Многим хвост бывает нужен,  Чтоб еду поймать на ужин,  Или завтрак отыскать.  Кто мне может подсказать,  А павлином же хвосты  Служат для красоты.  </vt:lpstr>
      <vt:lpstr>      </vt:lpstr>
      <vt:lpstr>             </vt:lpstr>
      <vt:lpstr>  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«Копьёвская средняя общеобразовательная школа»</dc:title>
  <dc:creator>Admin</dc:creator>
  <cp:lastModifiedBy>LEGION2</cp:lastModifiedBy>
  <cp:revision>37</cp:revision>
  <dcterms:created xsi:type="dcterms:W3CDTF">2013-05-15T11:18:16Z</dcterms:created>
  <dcterms:modified xsi:type="dcterms:W3CDTF">2015-04-23T11:20:20Z</dcterms:modified>
</cp:coreProperties>
</file>