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sldIdLst>
    <p:sldId id="257" r:id="rId2"/>
    <p:sldId id="256" r:id="rId3"/>
    <p:sldId id="259" r:id="rId4"/>
    <p:sldId id="260" r:id="rId5"/>
    <p:sldId id="261" r:id="rId6"/>
    <p:sldId id="262" r:id="rId7"/>
    <p:sldId id="263" r:id="rId8"/>
    <p:sldId id="266" r:id="rId9"/>
    <p:sldId id="268" r:id="rId10"/>
    <p:sldId id="267" r:id="rId11"/>
    <p:sldId id="264" r:id="rId12"/>
    <p:sldId id="25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69944" autoAdjust="0"/>
  </p:normalViewPr>
  <p:slideViewPr>
    <p:cSldViewPr>
      <p:cViewPr varScale="1">
        <p:scale>
          <a:sx n="82" d="100"/>
          <a:sy n="82" d="100"/>
        </p:scale>
        <p:origin x="-133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618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FD3E04-7F8B-49E3-8FDD-655368C644F2}" type="datetimeFigureOut">
              <a:rPr lang="uk-UA" smtClean="0"/>
              <a:t>24.04.2015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2D2DF3-8E38-40DE-8EBC-D7EEDA236F4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95536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024.radikal.ru/0806/38/06288dfb2304t.jpg" TargetMode="External"/><Relationship Id="rId7" Type="http://schemas.openxmlformats.org/officeDocument/2006/relationships/hyperlink" Target="http://risunki.ws/risovanie/poetapnoe/27-poetapnoe-risovanie-ryb.html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upload.wikimedia.org/wikipedia/commons/d/da/Amphiprion_clarkii.jpg" TargetMode="External"/><Relationship Id="rId5" Type="http://schemas.openxmlformats.org/officeDocument/2006/relationships/hyperlink" Target="http://upload.wikimedia.org/wikipedia/ru/3/30/Amphiprion_ephippium.jpg" TargetMode="External"/><Relationship Id="rId4" Type="http://schemas.openxmlformats.org/officeDocument/2006/relationships/hyperlink" Target="http://goldfishy.ru/body.jpg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Мир нашего аквариума.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Красивые рыбы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урок изобразительного искусства,1 класс, УМК «Школа России»</a:t>
            </a:r>
            <a:endParaRPr lang="ru-RU" sz="12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D2DF3-8E38-40DE-8EBC-D7EEDA236F4B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091665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1200" kern="1200" dirty="0" smtClean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r>
              <a:rPr lang="ru-RU" sz="1200" dirty="0" smtClean="0"/>
              <a:t>Стеклянный домик на окне</a:t>
            </a:r>
          </a:p>
          <a:p>
            <a:r>
              <a:rPr lang="ru-RU" sz="1200" dirty="0" smtClean="0"/>
              <a:t>С прозрачною водой,</a:t>
            </a:r>
          </a:p>
          <a:p>
            <a:r>
              <a:rPr lang="ru-RU" sz="1200" dirty="0" smtClean="0"/>
              <a:t>С камнями и песком на дне</a:t>
            </a:r>
          </a:p>
          <a:p>
            <a:r>
              <a:rPr lang="ru-RU" sz="1200" dirty="0" smtClean="0"/>
              <a:t>И с рыбкой золотой.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D2DF3-8E38-40DE-8EBC-D7EEDA236F4B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850215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dirty="0" err="1" smtClean="0"/>
              <a:t>Спинорог</a:t>
            </a:r>
            <a:r>
              <a:rPr lang="en-US" sz="1200" b="1" dirty="0" smtClean="0"/>
              <a:t>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err="1" smtClean="0"/>
              <a:t>холакант</a:t>
            </a:r>
            <a:endParaRPr lang="ru-RU" sz="1200" b="1" dirty="0" smtClean="0"/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рыба-клоун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коралловые рыбки</a:t>
            </a:r>
          </a:p>
          <a:p>
            <a:pPr algn="ctr"/>
            <a:endParaRPr lang="ru-RU" sz="1200" b="1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D2DF3-8E38-40DE-8EBC-D7EEDA236F4B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022871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sz="1200" dirty="0" smtClean="0"/>
              <a:t>Туловище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200" dirty="0" smtClean="0"/>
              <a:t>Голова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200" dirty="0" smtClean="0"/>
              <a:t>Плавники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200" dirty="0" smtClean="0"/>
              <a:t>Хвост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200" dirty="0" smtClean="0"/>
              <a:t>Внешняя раскраска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D2DF3-8E38-40DE-8EBC-D7EEDA236F4B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642831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Сравните внешнее строение рыб.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D2DF3-8E38-40DE-8EBC-D7EEDA236F4B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101082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Сравните внешнее строение рыб.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D2DF3-8E38-40DE-8EBC-D7EEDA236F4B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509426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Практическая работа</a:t>
            </a:r>
          </a:p>
          <a:p>
            <a:pPr marL="4572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Этапы работы:</a:t>
            </a:r>
          </a:p>
          <a:p>
            <a:pPr marL="502920" indent="-457200">
              <a:lnSpc>
                <a:spcPct val="120000"/>
              </a:lnSpc>
              <a:buClr>
                <a:schemeClr val="tx2">
                  <a:lumMod val="75000"/>
                </a:schemeClr>
              </a:buClr>
              <a:buSzPct val="90000"/>
              <a:buFont typeface="+mj-lt"/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Подобрать тонкий картон нужного цвета (жёлтый, красный, розовый, серебристый, персиковый).Нарисовать форму рыбы, вырезать.</a:t>
            </a:r>
          </a:p>
          <a:p>
            <a:pPr marL="502920" indent="-457200">
              <a:lnSpc>
                <a:spcPct val="120000"/>
              </a:lnSpc>
              <a:buClr>
                <a:schemeClr val="tx2">
                  <a:lumMod val="75000"/>
                </a:schemeClr>
              </a:buClr>
              <a:buSzPct val="90000"/>
              <a:buFont typeface="+mj-lt"/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Украсить. Можно использовать гуашь, ватные палочки, бисер, пуговицы, цветную бумагу).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D2DF3-8E38-40DE-8EBC-D7EEDA236F4B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419772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4300" kern="1200" dirty="0" smtClean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Л.В.Бушкова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«Поурочные разработки по изобразительному искусству 1класс»</a:t>
            </a:r>
          </a:p>
          <a:p>
            <a:pPr marL="0" indent="0"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http://i024.radikal.ru/0806/38/06288dfb2304t.jpg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http://goldfishy.ru/body.jpg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«Энциклопедия о животных» компания Кирилла и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Мефодия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2006 года</a:t>
            </a:r>
          </a:p>
          <a:p>
            <a:pPr marL="0" indent="0"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http://upload.wikimedia.org/wikipedia/ru/3/30/Amphiprion_ephippium.jpg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http://upload.wikimedia.org/wikipedia/commons/d/da/Amphiprion_clarkii.jpg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Поэтапное рисование рыб -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http://risunki.ws/risovanie/poetapnoe/27-poetapnoe-risovanie-ryb.html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200" smtClean="0">
              <a:latin typeface="Times New Roman" pitchFamily="18" charset="0"/>
              <a:cs typeface="Times New Roman" pitchFamily="18" charset="0"/>
            </a:endParaRP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D2DF3-8E38-40DE-8EBC-D7EEDA236F4B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11876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CF165E-3FB6-411C-9D55-CACB2A483264}" type="datetime1">
              <a:rPr lang="ru-RU" smtClean="0"/>
              <a:t>24.04.2015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811F2E-07D8-47F7-9456-FABB6FE5487D}" type="slidenum">
              <a:rPr lang="ru-RU" smtClean="0"/>
              <a:t>‹№›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56FF1E-36C9-48C1-9AA0-41F2F97F6268}" type="datetime1">
              <a:rPr lang="ru-RU" smtClean="0"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811F2E-07D8-47F7-9456-FABB6FE5487D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6AFDEE-C75F-409A-A484-44B82EA8DBEE}" type="datetime1">
              <a:rPr lang="ru-RU" smtClean="0"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811F2E-07D8-47F7-9456-FABB6FE5487D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215518-C5E9-4D6B-9899-E26E88A57C12}" type="datetime1">
              <a:rPr lang="ru-RU" smtClean="0"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811F2E-07D8-47F7-9456-FABB6FE5487D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5E0176-CB2B-46D5-BC39-4B16CCE9DB00}" type="datetime1">
              <a:rPr lang="ru-RU" smtClean="0"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811F2E-07D8-47F7-9456-FABB6FE5487D}" type="slidenum">
              <a:rPr lang="ru-RU" smtClean="0"/>
              <a:t>‹№›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01CC2D-7428-4900-8F7D-DE236C6DC991}" type="datetime1">
              <a:rPr lang="ru-RU" smtClean="0"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811F2E-07D8-47F7-9456-FABB6FE5487D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2F5930-4FA5-4DBF-9556-D47DEA693E6F}" type="datetime1">
              <a:rPr lang="ru-RU" smtClean="0"/>
              <a:t>24.04.2015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811F2E-07D8-47F7-9456-FABB6FE5487D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F5CF71-A361-47F2-B036-077B4514DEEF}" type="datetime1">
              <a:rPr lang="ru-RU" smtClean="0"/>
              <a:t>24.04.2015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811F2E-07D8-47F7-9456-FABB6FE5487D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F90956-3C73-4B2D-A9CB-02C007B259F8}" type="datetime1">
              <a:rPr lang="ru-RU" smtClean="0"/>
              <a:t>24.04.2015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811F2E-07D8-47F7-9456-FABB6FE5487D}" type="slidenum">
              <a:rPr lang="ru-RU" smtClean="0"/>
              <a:t>‹№›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8D9692-43C2-47A2-9FB2-35DF7A8B2C9B}" type="datetime1">
              <a:rPr lang="ru-RU" smtClean="0"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811F2E-07D8-47F7-9456-FABB6FE5487D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83D12D-D8A3-477F-BD72-C175817DBCE7}" type="datetime1">
              <a:rPr lang="ru-RU" smtClean="0"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811F2E-07D8-47F7-9456-FABB6FE5487D}" type="slidenum">
              <a:rPr lang="ru-RU" smtClean="0"/>
              <a:t>‹№›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5FC3BCF-D888-447B-ADA5-2CD58335586D}" type="datetime1">
              <a:rPr lang="ru-RU" smtClean="0"/>
              <a:t>24.04.2015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A811F2E-07D8-47F7-9456-FABB6FE5487D}" type="slidenum">
              <a:rPr lang="ru-RU" smtClean="0"/>
              <a:t>‹№›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hd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024.radikal.ru/0806/38/06288dfb2304t.jpg" TargetMode="External"/><Relationship Id="rId7" Type="http://schemas.openxmlformats.org/officeDocument/2006/relationships/hyperlink" Target="http://risunki.ws/risovanie/poetapnoe/27-poetapnoe-risovanie-ryb.htm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pload.wikimedia.org/wikipedia/commons/d/da/Amphiprion_clarkii.jpg" TargetMode="External"/><Relationship Id="rId5" Type="http://schemas.openxmlformats.org/officeDocument/2006/relationships/hyperlink" Target="http://upload.wikimedia.org/wikipedia/ru/3/30/Amphiprion_ephippium.jpg" TargetMode="External"/><Relationship Id="rId4" Type="http://schemas.openxmlformats.org/officeDocument/2006/relationships/hyperlink" Target="http://goldfishy.ru/body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83568" y="1038636"/>
            <a:ext cx="7848600" cy="218521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Мир нашего аквариума.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Красивые рыбы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урок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изобразительного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искусства,1 класс, УМК «Школа России»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4572000" y="4652963"/>
            <a:ext cx="4168775" cy="1752600"/>
          </a:xfrm>
          <a:prstGeom prst="rect">
            <a:avLst/>
          </a:prstGeom>
          <a:ln w="10795">
            <a:noFill/>
            <a:miter lim="800000"/>
          </a:ln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rtlCol="0" anchor="ctr">
            <a:normAutofit/>
          </a:bodyPr>
          <a:lstStyle>
            <a:lvl1pPr marL="64008" indent="0" algn="l" rtl="0" eaLnBrk="1" latinLnBrk="0" hangingPunct="1">
              <a:lnSpc>
                <a:spcPct val="100000"/>
              </a:lnSpc>
              <a:spcBef>
                <a:spcPts val="10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None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None/>
              <a:defRPr kumimoji="0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r">
              <a:defRPr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Автор: Рожек Наталья Станиславовна , учитель начальных классов</a:t>
            </a:r>
          </a:p>
          <a:p>
            <a:pPr algn="r">
              <a:buFont typeface="Arial" pitchFamily="34" charset="0"/>
              <a:buNone/>
              <a:defRPr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МОУ СОШ № 1</a:t>
            </a:r>
          </a:p>
          <a:p>
            <a:pPr algn="r">
              <a:buFont typeface="Arial" pitchFamily="34" charset="0"/>
              <a:buNone/>
              <a:defRPr/>
            </a:pPr>
            <a:r>
              <a:rPr lang="ru-RU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г.Белогорск</a:t>
            </a:r>
            <a:endParaRPr lang="ru-RU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40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Мои документы\Учебная работа\изо\рисование рыб\Поэтапное рисование рыб (risunki.ws)\Рыба-анге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-1"/>
            <a:ext cx="5322168" cy="6852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152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4920"/>
            <a:ext cx="7848872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Практическая работа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1259632" y="692696"/>
            <a:ext cx="7560840" cy="2463791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4572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Этапы работы:</a:t>
            </a:r>
          </a:p>
          <a:p>
            <a:pPr marL="502920" indent="-457200">
              <a:lnSpc>
                <a:spcPct val="120000"/>
              </a:lnSpc>
              <a:buClr>
                <a:schemeClr val="tx2">
                  <a:lumMod val="75000"/>
                </a:schemeClr>
              </a:buClr>
              <a:buSzPct val="90000"/>
              <a:buFont typeface="+mj-lt"/>
              <a:buAutoNum type="arabicPeriod"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Подобрать тонкий картон нужного цвета (жёлтый, красный, розовый, серебристый, персиковый).Нарисовать форму рыбы, вырезать.</a:t>
            </a:r>
          </a:p>
          <a:p>
            <a:pPr marL="502920" indent="-457200">
              <a:lnSpc>
                <a:spcPct val="120000"/>
              </a:lnSpc>
              <a:buClr>
                <a:schemeClr val="tx2">
                  <a:lumMod val="75000"/>
                </a:schemeClr>
              </a:buClr>
              <a:buSzPct val="90000"/>
              <a:buFont typeface="+mj-lt"/>
              <a:buAutoNum type="arabicPeriod"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Украсить. Можно использовать гуашь, ватные палочки, бисер, пуговицы, цветную бумагу).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5" t="13566" r="61490" b="68524"/>
          <a:stretch/>
        </p:blipFill>
        <p:spPr>
          <a:xfrm rot="10800000">
            <a:off x="3923928" y="3068960"/>
            <a:ext cx="4572000" cy="3121978"/>
          </a:xfrm>
          <a:prstGeom prst="rect">
            <a:avLst/>
          </a:prstGeom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31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1115616" y="980728"/>
            <a:ext cx="7704856" cy="554461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Л.В.Бушкова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«Поурочные разработки по изобразительному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искусству 1класс»</a:t>
            </a:r>
          </a:p>
          <a:p>
            <a:pPr marL="0" indent="0">
              <a:buNone/>
            </a:pPr>
            <a:r>
              <a:rPr lang="en-US" sz="1200" dirty="0">
                <a:latin typeface="Times New Roman" pitchFamily="18" charset="0"/>
                <a:cs typeface="Times New Roman" pitchFamily="18" charset="0"/>
                <a:hlinkClick r:id="rId3"/>
              </a:rPr>
              <a:t>http://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3"/>
              </a:rPr>
              <a:t>i024.radikal.ru/0806/38/06288dfb2304t.jpg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200" dirty="0">
                <a:latin typeface="Times New Roman" pitchFamily="18" charset="0"/>
                <a:cs typeface="Times New Roman" pitchFamily="18" charset="0"/>
                <a:hlinkClick r:id="rId4"/>
              </a:rPr>
              <a:t>http://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4"/>
              </a:rPr>
              <a:t>goldfishy.ru/body.jpg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«Энциклопедия о животных» компания Кирилла и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Мефодия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2006 года</a:t>
            </a:r>
          </a:p>
          <a:p>
            <a:pPr marL="0" indent="0">
              <a:buNone/>
            </a:pPr>
            <a:r>
              <a:rPr lang="en-US" sz="1200" dirty="0">
                <a:latin typeface="Times New Roman" pitchFamily="18" charset="0"/>
                <a:cs typeface="Times New Roman" pitchFamily="18" charset="0"/>
                <a:hlinkClick r:id="rId5"/>
              </a:rPr>
              <a:t>http://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5"/>
              </a:rPr>
              <a:t>upload.wikimedia.org/wikipedia/ru/3/30/Amphiprion_ephippium.jpg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200" dirty="0">
                <a:latin typeface="Times New Roman" pitchFamily="18" charset="0"/>
                <a:cs typeface="Times New Roman" pitchFamily="18" charset="0"/>
                <a:hlinkClick r:id="rId6"/>
              </a:rPr>
              <a:t>http://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6"/>
              </a:rPr>
              <a:t>upload.wikimedia.org/wikipedia/commons/d/da/Amphiprion_clarkii.jpg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Поэтапное рисование рыб - </a:t>
            </a:r>
            <a:r>
              <a:rPr lang="en-US" sz="1200" dirty="0">
                <a:latin typeface="Times New Roman" pitchFamily="18" charset="0"/>
                <a:cs typeface="Times New Roman" pitchFamily="18" charset="0"/>
                <a:hlinkClick r:id="rId7"/>
              </a:rPr>
              <a:t>http://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7"/>
              </a:rPr>
              <a:t>risunki.ws/risovanie/poetapnoe/27-poetapnoe-risovanie-ryb.html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88843" y="332656"/>
            <a:ext cx="70156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Список используемых источников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143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332656"/>
            <a:ext cx="7406640" cy="3672408"/>
          </a:xfrm>
        </p:spPr>
        <p:txBody>
          <a:bodyPr>
            <a:noAutofit/>
          </a:bodyPr>
          <a:lstStyle/>
          <a:p>
            <a:r>
              <a:rPr lang="ru-RU" sz="4400" dirty="0" smtClean="0"/>
              <a:t>Стеклянный домик на окне</a:t>
            </a:r>
          </a:p>
          <a:p>
            <a:r>
              <a:rPr lang="ru-RU" sz="4400" dirty="0" smtClean="0"/>
              <a:t>С прозрачною водой,</a:t>
            </a:r>
          </a:p>
          <a:p>
            <a:r>
              <a:rPr lang="ru-RU" sz="4400" dirty="0" smtClean="0"/>
              <a:t>С камнями и песком на дне</a:t>
            </a:r>
          </a:p>
          <a:p>
            <a:r>
              <a:rPr lang="ru-RU" sz="4400" dirty="0" smtClean="0"/>
              <a:t>И с рыбкой золотой.</a:t>
            </a:r>
            <a:endParaRPr lang="ru-RU" sz="4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0" r="8803" b="6654"/>
          <a:stretch/>
        </p:blipFill>
        <p:spPr>
          <a:xfrm>
            <a:off x="5076056" y="2780928"/>
            <a:ext cx="3744416" cy="3941963"/>
          </a:xfrm>
          <a:prstGeom prst="rect">
            <a:avLst/>
          </a:prstGeo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004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1080003" y="296888"/>
            <a:ext cx="3827569" cy="3115399"/>
            <a:chOff x="179512" y="332656"/>
            <a:chExt cx="3827569" cy="3115399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332656"/>
              <a:ext cx="3827569" cy="2530624"/>
            </a:xfrm>
            <a:prstGeom prst="rect">
              <a:avLst/>
            </a:prstGeom>
            <a:ln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</p:pic>
        <p:sp>
          <p:nvSpPr>
            <p:cNvPr id="6" name="TextBox 5"/>
            <p:cNvSpPr txBox="1"/>
            <p:nvPr/>
          </p:nvSpPr>
          <p:spPr>
            <a:xfrm>
              <a:off x="581128" y="2863280"/>
              <a:ext cx="3024336" cy="584775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err="1" smtClean="0"/>
                <a:t>спинорог</a:t>
              </a:r>
              <a:endParaRPr lang="ru-RU" sz="3200" b="1" dirty="0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5115517" y="296888"/>
            <a:ext cx="3593486" cy="3115399"/>
            <a:chOff x="5211884" y="297632"/>
            <a:chExt cx="3593486" cy="3115399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11884" y="297632"/>
              <a:ext cx="3593486" cy="2530624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</p:pic>
        <p:sp>
          <p:nvSpPr>
            <p:cNvPr id="9" name="TextBox 8"/>
            <p:cNvSpPr txBox="1"/>
            <p:nvPr/>
          </p:nvSpPr>
          <p:spPr>
            <a:xfrm>
              <a:off x="5652120" y="2828256"/>
              <a:ext cx="2520280" cy="584775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err="1" smtClean="0"/>
                <a:t>холакант</a:t>
              </a:r>
              <a:endParaRPr lang="ru-RU" sz="3200" b="1" dirty="0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1089171" y="3551272"/>
            <a:ext cx="3827569" cy="3166609"/>
            <a:chOff x="1174304" y="3439671"/>
            <a:chExt cx="3827569" cy="3166609"/>
          </a:xfrm>
        </p:grpSpPr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4304" y="3439671"/>
              <a:ext cx="3827569" cy="2581834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</p:pic>
        <p:sp>
          <p:nvSpPr>
            <p:cNvPr id="12" name="TextBox 11"/>
            <p:cNvSpPr txBox="1"/>
            <p:nvPr/>
          </p:nvSpPr>
          <p:spPr>
            <a:xfrm>
              <a:off x="1648320" y="6021505"/>
              <a:ext cx="2952328" cy="584775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/>
                <a:t>рыба-клоун</a:t>
              </a:r>
              <a:endParaRPr lang="ru-RU" sz="3200" b="1" dirty="0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5115518" y="3575874"/>
            <a:ext cx="3848970" cy="3179619"/>
            <a:chOff x="5231758" y="3530321"/>
            <a:chExt cx="3848970" cy="3268309"/>
          </a:xfrm>
        </p:grpSpPr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3940" y="3530321"/>
              <a:ext cx="3587414" cy="2667223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</p:pic>
        <p:sp>
          <p:nvSpPr>
            <p:cNvPr id="15" name="TextBox 14"/>
            <p:cNvSpPr txBox="1"/>
            <p:nvPr/>
          </p:nvSpPr>
          <p:spPr>
            <a:xfrm>
              <a:off x="5231758" y="6197544"/>
              <a:ext cx="3848970" cy="601086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/>
                <a:t>коралловые рыбки</a:t>
              </a:r>
              <a:endParaRPr lang="ru-RU" sz="3200" b="1" dirty="0"/>
            </a:p>
          </p:txBody>
        </p:sp>
      </p:grp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307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32656"/>
            <a:ext cx="5839824" cy="49578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971600" y="620687"/>
            <a:ext cx="21602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Туловище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Голова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Плавники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Хвост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Внешняя раскраска</a:t>
            </a: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364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Сравните внешнее строение рыб.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700808"/>
            <a:ext cx="3657600" cy="25757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708920"/>
            <a:ext cx="3657600" cy="25894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461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Сравните внешнее строение рыб.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700808"/>
            <a:ext cx="3657600" cy="2677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636912"/>
            <a:ext cx="3657600" cy="32722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740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35" t="40236" r="58079" b="36730"/>
          <a:stretch/>
        </p:blipFill>
        <p:spPr>
          <a:xfrm rot="10800000">
            <a:off x="1115616" y="620688"/>
            <a:ext cx="3841338" cy="525658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775" r="79598" b="36279"/>
          <a:stretch/>
        </p:blipFill>
        <p:spPr>
          <a:xfrm rot="10800000">
            <a:off x="5508103" y="640962"/>
            <a:ext cx="3226669" cy="5020285"/>
          </a:xfrm>
          <a:prstGeom prst="rect">
            <a:avLst/>
          </a:prstGeo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21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Мои документы\Учебная работа\изо\рисование рыб\Поэтапное рисование рыб (risunki.ws)\Дельфи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-13977"/>
            <a:ext cx="5167494" cy="6823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120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Мои документы\Учебная работа\изо\рисование рыб\Поэтапное рисование рыб (risunki.ws)\Рыба-бабоч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-31613"/>
            <a:ext cx="5351156" cy="688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052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159</TotalTime>
  <Words>313</Words>
  <Application>Microsoft Office PowerPoint</Application>
  <PresentationFormat>Екран (4:3)</PresentationFormat>
  <Paragraphs>101</Paragraphs>
  <Slides>12</Slides>
  <Notes>8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3" baseType="lpstr">
      <vt:lpstr>Солнцестояние</vt:lpstr>
      <vt:lpstr>Презентація PowerPoint</vt:lpstr>
      <vt:lpstr>Презентація PowerPoint</vt:lpstr>
      <vt:lpstr>Презентація PowerPoint</vt:lpstr>
      <vt:lpstr>Презентація PowerPoint</vt:lpstr>
      <vt:lpstr>Сравните внешнее строение рыб.</vt:lpstr>
      <vt:lpstr>Сравните внешнее строение рыб.</vt:lpstr>
      <vt:lpstr>Презентація PowerPoint</vt:lpstr>
      <vt:lpstr>Презентація PowerPoint</vt:lpstr>
      <vt:lpstr>Презентація PowerPoint</vt:lpstr>
      <vt:lpstr>Презентація PowerPoint</vt:lpstr>
      <vt:lpstr>Практическая работа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Natali</dc:creator>
  <cp:lastModifiedBy>LEGION2</cp:lastModifiedBy>
  <cp:revision>11</cp:revision>
  <dcterms:created xsi:type="dcterms:W3CDTF">2011-01-10T06:02:02Z</dcterms:created>
  <dcterms:modified xsi:type="dcterms:W3CDTF">2015-04-24T09:57:33Z</dcterms:modified>
</cp:coreProperties>
</file>