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9" r:id="rId3"/>
    <p:sldId id="261" r:id="rId4"/>
    <p:sldId id="262" r:id="rId5"/>
    <p:sldId id="263" r:id="rId6"/>
    <p:sldId id="264" r:id="rId7"/>
    <p:sldId id="266" r:id="rId8"/>
    <p:sldId id="267" r:id="rId9"/>
    <p:sldId id="269" r:id="rId10"/>
    <p:sldId id="265" r:id="rId11"/>
    <p:sldId id="270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74C4"/>
    <a:srgbClr val="9B4576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2"/>
    </p:cViewPr>
  </p:outlineViewPr>
  <p:notesTextViewPr>
    <p:cViewPr>
      <p:scale>
        <a:sx n="1" d="1"/>
        <a:sy n="1" d="1"/>
      </p:scale>
      <p:origin x="0" y="69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3E50C-2D82-4F3E-BB2B-417DF1890863}" type="datetimeFigureOut">
              <a:rPr lang="uk-UA" smtClean="0"/>
              <a:t>24.04.2015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73B9F9-4107-4448-9F7D-2DB5C9F2A57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0247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ewalls.com/large/201011/8584.jpg%20-%20&#1089;&#1083;&#1072;&#1081;&#1076;%208" TargetMode="External"/><Relationship Id="rId3" Type="http://schemas.openxmlformats.org/officeDocument/2006/relationships/hyperlink" Target="http://img1.liveinternet.ru/images/attach/c/0/52/832/52832519_dddb0619595e7d7d3384cce69600717b.jpg%20-%20&#1089;&#1083;&#1072;&#1081;&#1076;%202" TargetMode="External"/><Relationship Id="rId7" Type="http://schemas.openxmlformats.org/officeDocument/2006/relationships/hyperlink" Target="http://pics.livejournal.com/tanja_shino/pic/001gskqt%20-%20&#1089;&#1083;&#1072;&#1081;&#1076;%207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content.foto.mail.ru/mail/saveleva.05/1/i-15.jpg%20-%20&#1089;&#1083;&#1072;&#1081;&#1076;%206" TargetMode="External"/><Relationship Id="rId5" Type="http://schemas.openxmlformats.org/officeDocument/2006/relationships/hyperlink" Target="http://www.anviki.com/img/items/color7.jpg" TargetMode="External"/><Relationship Id="rId4" Type="http://schemas.openxmlformats.org/officeDocument/2006/relationships/hyperlink" Target="http://img.foto.mail.ru/images/mail=saveleva.05=1=i-2.jpg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2880" indent="0" algn="ctr" eaLnBrk="1" hangingPunct="1">
              <a:buNone/>
            </a:pPr>
            <a:r>
              <a:rPr lang="ru-RU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Мультимедийное сопровождение к уроку изобразительного искусства по программе </a:t>
            </a:r>
            <a:r>
              <a:rPr lang="ru-RU" sz="1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Б.М.Неменского</a:t>
            </a:r>
            <a:r>
              <a:rPr lang="ru-RU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«Изобразительное искусство и художественный труд»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учитель начальных классов 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Рожек Наталья Станиславовна 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СОШ № 1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г.Белогорск</a:t>
            </a:r>
            <a:endParaRPr lang="ru-RU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3B9F9-4107-4448-9F7D-2DB5C9F2A576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5849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 algn="ctr">
              <a:buNone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Кто без кисти и краски зимой рисует сказки?</a:t>
            </a:r>
            <a:endParaRPr lang="ru-RU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3B9F9-4107-4448-9F7D-2DB5C9F2A576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6122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>
              <a:buNone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Улицей гуляет</a:t>
            </a:r>
          </a:p>
          <a:p>
            <a:pPr marL="45720" indent="0">
              <a:buNone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Дедушка Мороз,</a:t>
            </a:r>
          </a:p>
          <a:p>
            <a:pPr marL="45720" indent="0">
              <a:buNone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Иней рассыпает</a:t>
            </a:r>
          </a:p>
          <a:p>
            <a:pPr marL="45720" indent="0">
              <a:buNone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По ветвям берёз…</a:t>
            </a:r>
          </a:p>
          <a:p>
            <a:pPr marL="45720" indent="0">
              <a:buNone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Иль на ока дышит</a:t>
            </a:r>
          </a:p>
          <a:p>
            <a:pPr marL="45720" indent="0">
              <a:buNone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Закоптелых хат</a:t>
            </a:r>
          </a:p>
          <a:p>
            <a:pPr marL="45720" indent="0">
              <a:buNone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Да узоры пишет,</a:t>
            </a:r>
          </a:p>
          <a:p>
            <a:pPr marL="45720" indent="0">
              <a:buNone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Глядя на ребят…</a:t>
            </a:r>
            <a:endParaRPr lang="ru-RU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3B9F9-4107-4448-9F7D-2DB5C9F2A576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4749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Тема. Морозные узоры.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3B9F9-4107-4448-9F7D-2DB5C9F2A576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3636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Что такое узор?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Узор – это композиция рисунка из разных цветов и причудливых линий, вписанная в любую основную форму или расположенная по всему листу.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3B9F9-4107-4448-9F7D-2DB5C9F2A576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3262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«Холодные и тёплые краски»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(Если холодные - хлопаем, если тёплые- топаем)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3B9F9-4107-4448-9F7D-2DB5C9F2A576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09218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Творческая практическая деятельность учащихся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Нарисовать узор в карандаше тонкой незаметной линией.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Обвести карандаш парафином (свечой, белым восковым мелком) тщательным нажимом.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Раскрашиваем весь лист акварельными красками, подбирая холодную цветовую гамму.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3B9F9-4107-4448-9F7D-2DB5C9F2A576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4569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36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http://img1.liveinternet.ru/images/attach/c/0//52/832/52832519_dddb0619595e7d7d3384cce69600717b.jpg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 - слайд 2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мороз</a:t>
            </a:r>
          </a:p>
          <a:p>
            <a:pPr>
              <a:buNone/>
            </a:pP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http://www.profng.ru/images/kartina1.jpg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  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лайд 3, мороз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http://www.anviki.com/img/items/color7.jpg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цветовой круг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http://content.foto.mail.ru/mail/saveleva.05/1/i-15.jpg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6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слайд 6, морозные узоры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http://pics.livejournal.com/tanja_shino/pic/001gskqt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7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слайд 7, морозные узоры</a:t>
            </a:r>
          </a:p>
          <a:p>
            <a:pPr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http://rewalls.com/large/201011/8584.jpg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8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слайд 8, морозные узоры</a:t>
            </a:r>
          </a:p>
          <a:p>
            <a:pPr>
              <a:buNone/>
            </a:pPr>
            <a:endParaRPr lang="ru-RU" sz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r:id="rId4"/>
            </a:endParaRPr>
          </a:p>
          <a:p>
            <a:pPr>
              <a:buNone/>
            </a:pPr>
            <a:endParaRPr lang="ru-RU" sz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r:id="rId4"/>
            </a:endParaRPr>
          </a:p>
          <a:p>
            <a:pPr>
              <a:buNone/>
            </a:pP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http://img.foto.mail.ru/images/mail=saveleva.05=1=i-2.jpg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слайд 4 узоры</a:t>
            </a:r>
          </a:p>
          <a:p>
            <a:pPr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Бушкова Л.Ю. </a:t>
            </a:r>
            <a:r>
              <a:rPr lang="ru-RU" sz="120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«Поурочные разработки по изобразительному искусству» - Москва «ВАКО», 2009 год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3B9F9-4107-4448-9F7D-2DB5C9F2A576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176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0EE85-F2E7-469B-8337-FB4AF9210064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1E4DA-7CFC-4778-BDD7-E2C776BF8ADC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B3CC-2655-47AD-B5FD-945FF8E48F8D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1E4DA-7CFC-4778-BDD7-E2C776BF8ADC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E450B-AABF-49A4-B656-63A48CEFCF37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1E4DA-7CFC-4778-BDD7-E2C776BF8ADC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54A5F-846B-459F-B6C0-3936D58EB8F8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1E4DA-7CFC-4778-BDD7-E2C776BF8ADC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A086F-3EBD-4B85-97B4-CE24E6C0C4D0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1E4DA-7CFC-4778-BDD7-E2C776BF8ADC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D37B-7D98-48B5-8F88-0B069C82E5C8}" type="datetime1">
              <a:rPr lang="ru-RU" smtClean="0"/>
              <a:t>24.04.2015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1E4DA-7CFC-4778-BDD7-E2C776BF8ADC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154E-4D0C-4B3C-AB42-CFC0F38BBF57}" type="datetime1">
              <a:rPr lang="ru-RU" smtClean="0"/>
              <a:t>24.04.2015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1E4DA-7CFC-4778-BDD7-E2C776BF8ADC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02D0-3DAF-4C33-92D4-C5BA6E699804}" type="datetime1">
              <a:rPr lang="ru-RU" smtClean="0"/>
              <a:t>24.04.2015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1E4DA-7CFC-4778-BDD7-E2C776BF8ADC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5A6C-2FE1-4ED2-99A5-F89AB1BD597F}" type="datetime1">
              <a:rPr lang="ru-RU" smtClean="0"/>
              <a:t>24.04.2015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1E4DA-7CFC-4778-BDD7-E2C776BF8ADC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77CD7-5FF6-4A69-9F50-47BE6DDB009A}" type="datetime1">
              <a:rPr lang="ru-RU" smtClean="0"/>
              <a:t>24.04.2015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1E4DA-7CFC-4778-BDD7-E2C776BF8ADC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EA5-483D-44A2-98A8-FEACC62AD693}" type="datetime1">
              <a:rPr lang="ru-RU" smtClean="0"/>
              <a:t>24.04.2015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1E4DA-7CFC-4778-BDD7-E2C776BF8ADC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B5D0A2A-046A-48B2-B5B4-D079F50548E3}" type="datetime1">
              <a:rPr lang="ru-RU" smtClean="0"/>
              <a:t>24.04.2015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9D1E4DA-7CFC-4778-BDD7-E2C776BF8ADC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ewalls.com/large/201011/8584.jpg%20-%20&#1089;&#1083;&#1072;&#1081;&#1076;%208" TargetMode="External"/><Relationship Id="rId3" Type="http://schemas.openxmlformats.org/officeDocument/2006/relationships/hyperlink" Target="http://img1.liveinternet.ru/images/attach/c/0/52/832/52832519_dddb0619595e7d7d3384cce69600717b.jpg%20-%20&#1089;&#1083;&#1072;&#1081;&#1076;%202" TargetMode="External"/><Relationship Id="rId7" Type="http://schemas.openxmlformats.org/officeDocument/2006/relationships/hyperlink" Target="http://pics.livejournal.com/tanja_shino/pic/001gskqt%20-%20&#1089;&#1083;&#1072;&#1081;&#1076;%207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ntent.foto.mail.ru/mail/saveleva.05/1/i-15.jpg%20-%20&#1089;&#1083;&#1072;&#1081;&#1076;%206" TargetMode="External"/><Relationship Id="rId5" Type="http://schemas.openxmlformats.org/officeDocument/2006/relationships/hyperlink" Target="http://www.anviki.com/img/items/color7.jpg" TargetMode="External"/><Relationship Id="rId4" Type="http://schemas.openxmlformats.org/officeDocument/2006/relationships/hyperlink" Target="http://img.foto.mail.ru/images/mail=saveleva.05=1=i-2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95288" y="549275"/>
            <a:ext cx="8497887" cy="1470025"/>
          </a:xfrm>
        </p:spPr>
        <p:txBody>
          <a:bodyPr/>
          <a:lstStyle/>
          <a:p>
            <a:pPr marL="182880" indent="0" algn="ctr" eaLnBrk="1" hangingPunct="1"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Мультимедийное сопровождение к уроку изобразительного искусства по программе Б.М.Неменского «Изобразительное искусство и художественный труд»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163" y="4652963"/>
            <a:ext cx="3376612" cy="17526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учитель начальных классов 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Рожек Наталья Станиславовна 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СОШ № 1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г.Белогорск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584" y="2564904"/>
            <a:ext cx="784860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Тема.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Морозные узоры.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Содержимое 3" descr="color7.jpg"/>
          <p:cNvPicPr>
            <a:picLocks noGrp="1" noChangeAspect="1"/>
          </p:cNvPicPr>
          <p:nvPr>
            <p:ph idx="4294967295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188913"/>
            <a:ext cx="6769100" cy="6381750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Творческая практическая деятельность учащихся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568952" cy="439248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Нарисовать узор в карандаше тонкой незаметной линией.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Обвести карандаш парафином (свечой, белым восковым мелком) тщательным нажимом.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Раскрашиваем весь лист акварельными красками, подбирая холодную цветовую гамму.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01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4294967295"/>
          </p:nvPr>
        </p:nvSpPr>
        <p:spPr>
          <a:xfrm>
            <a:off x="251520" y="260350"/>
            <a:ext cx="8713093" cy="6264994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http://img1.liveinternet.ru/images/attach/c/0//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52/832/52832519_dddb0619595e7d7d3384cce69600717b.jpg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 - слайд 2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мороз</a:t>
            </a:r>
          </a:p>
          <a:p>
            <a:pPr>
              <a:buNone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www.profng.ru/images/kartina1.jpg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 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лайд 3, мороз</a:t>
            </a:r>
          </a:p>
          <a:p>
            <a:pPr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  <a:hlinkClick r:id="rId5"/>
              </a:rPr>
              <a:t>http://www.anviki.com/img/items/color7.jpg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- цветовой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круг</a:t>
            </a:r>
          </a:p>
          <a:p>
            <a:pPr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6"/>
              </a:rPr>
              <a:t>content.foto.mail.ru/mail/saveleva.05/1/i-15.jpg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6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слайд 6, морозные узоры</a:t>
            </a:r>
          </a:p>
          <a:p>
            <a:pPr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7"/>
              </a:rPr>
              <a:t>pics.livejournal.com/tanja_shino/pic/001gskqt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7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слайд 7, морозные узоры</a:t>
            </a:r>
          </a:p>
          <a:p>
            <a:pPr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  <a:hlinkClick r:id="rId8"/>
              </a:rPr>
              <a:t>http://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8"/>
              </a:rPr>
              <a:t>rewalls.com/large/201011/8584.jpg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8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слайд 8, морозные узоры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r:id="rId4"/>
            </a:endParaRPr>
          </a:p>
          <a:p>
            <a:pPr>
              <a:buNone/>
            </a:pPr>
            <a:endParaRPr lang="ru-RU" sz="1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r:id="rId4"/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img.foto.mail.ru/images/mail=saveleva.05=1=i-2.jpg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слайд 4 узоры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Бушкова Л.Ю. «Поурочные разработки по изобразительному искусству» - Москва «ВАКО», 2009 год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29519" y="332656"/>
            <a:ext cx="7704856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Кто без кисти и краски зимой рисует сказки?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62078"/>
            <a:ext cx="6541943" cy="4774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25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26721" y="476672"/>
            <a:ext cx="3816424" cy="478571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Улицей гуляет</a:t>
            </a:r>
          </a:p>
          <a:p>
            <a:pPr marL="45720" indent="0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Дедушка Мороз,</a:t>
            </a:r>
          </a:p>
          <a:p>
            <a:pPr marL="45720" indent="0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Иней рассыпает</a:t>
            </a:r>
          </a:p>
          <a:p>
            <a:pPr marL="45720" indent="0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 ветвям берёз…</a:t>
            </a:r>
          </a:p>
          <a:p>
            <a:pPr marL="45720" indent="0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Иль на ока дышит</a:t>
            </a:r>
          </a:p>
          <a:p>
            <a:pPr marL="45720" indent="0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Закоптелых хат</a:t>
            </a:r>
          </a:p>
          <a:p>
            <a:pPr marL="45720" indent="0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Да узоры пишет,</a:t>
            </a:r>
          </a:p>
          <a:p>
            <a:pPr marL="45720" indent="0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Глядя на ребят…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91" r="54370"/>
          <a:stretch/>
        </p:blipFill>
        <p:spPr>
          <a:xfrm>
            <a:off x="179512" y="332656"/>
            <a:ext cx="4824536" cy="6059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97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29"/>
          <a:stretch/>
        </p:blipFill>
        <p:spPr>
          <a:xfrm>
            <a:off x="2123728" y="332656"/>
            <a:ext cx="5112568" cy="62284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C99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83506" y="332656"/>
            <a:ext cx="90604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Тема. Морозные узоры.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92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Что такое узор?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916832"/>
            <a:ext cx="8136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Узор – это композиция рисунка из разных цветов и причудливых линий, вписанная в любую основную форму или расположенная по всему листу.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16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02"/>
          <a:stretch/>
        </p:blipFill>
        <p:spPr>
          <a:xfrm>
            <a:off x="1907704" y="188640"/>
            <a:ext cx="5472608" cy="6515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40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8680"/>
            <a:ext cx="7894661" cy="5868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69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8680"/>
            <a:ext cx="8496943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16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68952" cy="1440160"/>
          </a:xfrm>
        </p:spPr>
        <p:txBody>
          <a:bodyPr rtlCol="0">
            <a:normAutofit fontScale="90000"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«Холодные и тёплые краски»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(Если холодные - хлопаем, если тёплые- топаем)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187450" y="2133600"/>
            <a:ext cx="936625" cy="935038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707172" y="4221163"/>
            <a:ext cx="936625" cy="936625"/>
          </a:xfrm>
          <a:prstGeom prst="ellipse">
            <a:avLst/>
          </a:prstGeom>
          <a:solidFill>
            <a:srgbClr val="9B45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061419" y="4154756"/>
            <a:ext cx="935038" cy="936625"/>
          </a:xfrm>
          <a:prstGeom prst="ellipse">
            <a:avLst/>
          </a:prstGeom>
          <a:solidFill>
            <a:srgbClr val="C274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752092" y="2133600"/>
            <a:ext cx="936625" cy="93662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932040" y="2133600"/>
            <a:ext cx="936625" cy="936625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187450" y="4221163"/>
            <a:ext cx="936625" cy="936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059832" y="2133600"/>
            <a:ext cx="936625" cy="93503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932039" y="4154755"/>
            <a:ext cx="936625" cy="93662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Місце для нижнього колонтитула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87</TotalTime>
  <Words>407</Words>
  <Application>Microsoft Office PowerPoint</Application>
  <PresentationFormat>Екран (4:3)</PresentationFormat>
  <Paragraphs>90</Paragraphs>
  <Slides>12</Slides>
  <Notes>8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Воздушный поток</vt:lpstr>
      <vt:lpstr>Мультимедийное сопровождение к уроку изобразительного искусства по программе Б.М.Неменского «Изобразительное искусство и художественный труд»</vt:lpstr>
      <vt:lpstr>Презентація PowerPoint</vt:lpstr>
      <vt:lpstr>Презентація PowerPoint</vt:lpstr>
      <vt:lpstr>Презентація PowerPoint</vt:lpstr>
      <vt:lpstr>Что такое узор?</vt:lpstr>
      <vt:lpstr>Презентація PowerPoint</vt:lpstr>
      <vt:lpstr>Презентація PowerPoint</vt:lpstr>
      <vt:lpstr>Презентація PowerPoint</vt:lpstr>
      <vt:lpstr>Игра «Холодные и тёплые краски» (Если холодные - хлопаем, если тёплые- топаем) </vt:lpstr>
      <vt:lpstr>Презентація PowerPoint</vt:lpstr>
      <vt:lpstr>Творческая практическая деятельность учащихся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Мультимедийное сопровождение к уроку изобразительного искусства по программе Б.М.Неменского «Изобразительное искусство и художественный труд»</dc:title>
  <dc:creator>Natali</dc:creator>
  <cp:lastModifiedBy>LEGION2</cp:lastModifiedBy>
  <cp:revision>11</cp:revision>
  <dcterms:created xsi:type="dcterms:W3CDTF">2010-12-06T09:46:14Z</dcterms:created>
  <dcterms:modified xsi:type="dcterms:W3CDTF">2015-04-24T10:08:33Z</dcterms:modified>
</cp:coreProperties>
</file>