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69" r:id="rId16"/>
    <p:sldId id="273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74689" autoAdjust="0"/>
  </p:normalViewPr>
  <p:slideViewPr>
    <p:cSldViewPr>
      <p:cViewPr varScale="1">
        <p:scale>
          <a:sx n="87" d="100"/>
          <a:sy n="87" d="100"/>
        </p:scale>
        <p:origin x="-118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67607-649D-4BD7-A70F-EED9CE9077E8}" type="datetimeFigureOut">
              <a:rPr lang="uk-UA" smtClean="0"/>
              <a:t>24.04.2015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DD0E9-7907-49F5-8DBB-0A517223E33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3405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Экологическая игра-викторина «В гостях у леса»</a:t>
            </a:r>
            <a:r>
              <a:rPr lang="ru-RU" sz="2800" dirty="0" smtClean="0">
                <a:ea typeface="Times New Roman"/>
                <a:cs typeface="Times New Roman"/>
              </a:rPr>
              <a:t/>
            </a:r>
            <a:br>
              <a:rPr lang="ru-RU" sz="2800" dirty="0" smtClean="0">
                <a:ea typeface="Times New Roman"/>
                <a:cs typeface="Times New Roman"/>
              </a:rPr>
            </a:br>
            <a:endParaRPr lang="ru-RU" dirty="0" smtClean="0"/>
          </a:p>
          <a:p>
            <a:pPr marL="342900" lvl="0" indent="-342900" algn="l">
              <a:buClr>
                <a:srgbClr val="31B6FD"/>
              </a:buClr>
              <a:buFont typeface="Arial" pitchFamily="34" charset="0"/>
              <a:buChar char="•"/>
              <a:defRPr/>
            </a:pPr>
            <a:endParaRPr lang="ru-RU" altLang="ru-RU" sz="2000" b="1" kern="0" dirty="0" smtClean="0">
              <a:solidFill>
                <a:srgbClr val="000000"/>
              </a:solidFill>
              <a:latin typeface="Times New Roman"/>
            </a:endParaRPr>
          </a:p>
          <a:p>
            <a:pPr lvl="0">
              <a:buClr>
                <a:srgbClr val="31B6FD"/>
              </a:buClr>
              <a:defRPr/>
            </a:pPr>
            <a:r>
              <a:rPr lang="ru-RU" sz="1200" b="1" kern="0" dirty="0" smtClean="0">
                <a:solidFill>
                  <a:prstClr val="black"/>
                </a:solidFill>
              </a:rPr>
              <a:t>Учитель начальных классов</a:t>
            </a:r>
          </a:p>
          <a:p>
            <a:pPr lvl="0">
              <a:buClr>
                <a:srgbClr val="31B6FD"/>
              </a:buClr>
              <a:defRPr/>
            </a:pPr>
            <a:r>
              <a:rPr lang="ru-RU" sz="1200" b="1" kern="0" dirty="0" smtClean="0">
                <a:solidFill>
                  <a:prstClr val="black"/>
                </a:solidFill>
              </a:rPr>
              <a:t>МБОУ СОШ №14 </a:t>
            </a:r>
            <a:r>
              <a:rPr lang="ru-RU" sz="1200" b="1" kern="0" dirty="0" err="1" smtClean="0">
                <a:solidFill>
                  <a:prstClr val="black"/>
                </a:solidFill>
              </a:rPr>
              <a:t>г.Балей</a:t>
            </a:r>
            <a:endParaRPr lang="ru-RU" sz="1200" b="1" kern="0" dirty="0" smtClean="0">
              <a:solidFill>
                <a:prstClr val="black"/>
              </a:solidFill>
            </a:endParaRPr>
          </a:p>
          <a:p>
            <a:pPr lvl="0">
              <a:buClr>
                <a:srgbClr val="31B6FD"/>
              </a:buClr>
              <a:defRPr/>
            </a:pPr>
            <a:r>
              <a:rPr lang="ru-RU" sz="1200" b="1" kern="0" dirty="0" smtClean="0">
                <a:solidFill>
                  <a:prstClr val="black"/>
                </a:solidFill>
              </a:rPr>
              <a:t>Забайкальский край</a:t>
            </a:r>
          </a:p>
          <a:p>
            <a:pPr lvl="0">
              <a:buClr>
                <a:srgbClr val="31B6FD"/>
              </a:buClr>
              <a:defRPr/>
            </a:pPr>
            <a:r>
              <a:rPr lang="ru-RU" sz="1200" b="1" kern="0" dirty="0" smtClean="0">
                <a:solidFill>
                  <a:prstClr val="black"/>
                </a:solidFill>
              </a:rPr>
              <a:t>Чередниченко Валентина Ивановна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1352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3 конкурс « Отгадай загадку»</a:t>
            </a:r>
            <a:r>
              <a:rPr lang="en-US" sz="1200" b="1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Кто без нот и без свирели 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Лучше всех выводит трели?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Голосистее, </a:t>
            </a:r>
            <a:r>
              <a:rPr lang="ru-RU" sz="1200" b="1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нежней</a:t>
            </a: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?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Кто же это? 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Соловей</a:t>
            </a:r>
            <a:endParaRPr lang="ru-RU" sz="1200" b="1" dirty="0" smtClean="0"/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Угадайте, что за птица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Света яркого боится?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Клюв крючком, глаза пятачком,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Ушастая голова. Кто это? 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Сова</a:t>
            </a:r>
            <a:endParaRPr lang="ru-RU" sz="1200" b="1" dirty="0" smtClean="0"/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a typeface="Times New Roman"/>
              <a:cs typeface="Times New Roman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68887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Кто в беретке ярко – красной,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В чёрной курточке атласной?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На меня он не глядит,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Всё стучит, стучит, стучит. 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Дятел</a:t>
            </a:r>
            <a:endParaRPr lang="ru-RU" sz="1200" b="1" dirty="0" smtClean="0"/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Кто на ёлке на суку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Счёт ведёт «Ку-ку, ку-ку»? </a:t>
            </a:r>
            <a:r>
              <a:rPr lang="en-US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Кукушка</a:t>
            </a:r>
            <a:endParaRPr lang="ru-RU" sz="1200" b="1" dirty="0" smtClean="0"/>
          </a:p>
          <a:p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71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 Эта птица настоящий акробат, только она может бегать по стволу дерева и вверх и вниз.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Поползень</a:t>
            </a:r>
            <a:endParaRPr lang="ru-RU" sz="1200" b="1" dirty="0" smtClean="0"/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Не моторы, а шумят. Не пилоты, а летят.</a:t>
            </a:r>
            <a:endParaRPr lang="ru-RU" sz="1200" b="1" dirty="0" smtClean="0">
              <a:ea typeface="Times New Roman"/>
              <a:cs typeface="Times New Roman"/>
            </a:endParaRPr>
          </a:p>
          <a:p>
            <a:r>
              <a:rPr lang="ru-RU" sz="1200" b="1" dirty="0" smtClean="0">
                <a:effectLst/>
                <a:latin typeface="Times New Roman"/>
                <a:ea typeface="Times New Roman"/>
              </a:rPr>
              <a:t>Не змеи, а жалят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. 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Осы</a:t>
            </a:r>
            <a:endParaRPr lang="ru-RU" sz="1200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0402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К</a:t>
            </a: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онкурс «Лесная аптека»</a:t>
            </a:r>
            <a:endParaRPr lang="ru-RU" sz="1200" dirty="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Стоит в поле кудряшка - белая рубашка.</a:t>
            </a:r>
            <a:endParaRPr lang="ru-RU" sz="1200" b="1" dirty="0" smtClean="0">
              <a:ea typeface="Times New Roman"/>
              <a:cs typeface="Times New Roman"/>
            </a:endParaRPr>
          </a:p>
          <a:p>
            <a:r>
              <a:rPr lang="ru-RU" sz="1200" b="1" dirty="0" smtClean="0">
                <a:effectLst/>
                <a:latin typeface="Times New Roman"/>
                <a:ea typeface="Times New Roman"/>
              </a:rPr>
              <a:t>Сердечко золотое, что это такое?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Рос шар бел, дунул ветер, улетел.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Какое растение используют для лечения ссадин и ран?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Какое растение могу определить даже слепые? </a:t>
            </a:r>
            <a:endParaRPr lang="ru-RU" sz="1200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07308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Какой цветок лечит сердце?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Ландыш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 Какие растения используют для лечения простуды?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Мать - и мачеха, липа , малина</a:t>
            </a:r>
            <a:endParaRPr lang="ru-RU" sz="1200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9031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Мать - и мачеха, липа , малина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http://yandex.ru/images/search?text=%D0%BE%D0%B4%D1%83%D0%B2%D0%B0%D0%BD%D1%87%D0%B8%D0%BA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4x3_1280x960&amp;rpt=</a:t>
            </a:r>
            <a:r>
              <a:rPr lang="en-US" dirty="0" err="1" smtClean="0"/>
              <a:t>simage</a:t>
            </a:r>
            <a:r>
              <a:rPr lang="en-US" dirty="0" smtClean="0"/>
              <a:t>&amp;_=1403058051080&amp;pin=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59-pd-1-wp-4x3_1280x960&amp;rpt=</a:t>
            </a:r>
            <a:r>
              <a:rPr lang="en-US" dirty="0" err="1" smtClean="0"/>
              <a:t>simage</a:t>
            </a:r>
            <a:r>
              <a:rPr lang="en-US" dirty="0" smtClean="0"/>
              <a:t>&amp;_=1403057845047&amp;pin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http://yandex.ru/images/search?text=%D0%B4%D1%8F%D1%82%D0%B5%D0%BB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http://yandex.ru/images/search?text=%D0%BE%D1%81%D1%8B</a:t>
            </a:r>
            <a:endParaRPr lang="ru-RU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6584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effectLst/>
                <a:latin typeface="Times New Roman"/>
                <a:ea typeface="Times New Roman"/>
              </a:rPr>
              <a:t>Михаил Пришвин сказал: «Охранять природу - значит охранять Родину». </a:t>
            </a:r>
            <a:endParaRPr lang="ru-RU" sz="1200" b="1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56734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Знаю лес и лес люблю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В гости вас к себе зову.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Пусть на солнечной опушке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Раздаётся звонкий смех, 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Игры, конкурсы, забавы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Приглашаю к себе всех!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Я люблю гулять по лесу, 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В лесу хожу я каждый день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Всё в лесу мне интересно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Каждый куст и каждый пень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Я – весёлый старичок,</a:t>
            </a:r>
            <a:endParaRPr lang="ru-RU" sz="1200" b="1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Старичок – </a:t>
            </a:r>
            <a:r>
              <a:rPr lang="ru-RU" sz="1200" b="1" dirty="0" err="1" smtClean="0">
                <a:effectLst/>
                <a:latin typeface="Times New Roman"/>
                <a:ea typeface="Times New Roman"/>
                <a:cs typeface="Times New Roman"/>
              </a:rPr>
              <a:t>Лесовичок</a:t>
            </a: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!</a:t>
            </a:r>
            <a:endParaRPr lang="ru-RU" sz="1200" b="1" dirty="0">
              <a:ea typeface="Times New Roman"/>
              <a:cs typeface="Times New Roman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94242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Я знакома всем с детства. Вместе со мной под Новый год приходит сказка. Обычай украшать меня пришёл к нам издавна. Когда день начинал увеличиваться, люди в ожидании тёплых дней шли в лес, который всегда согревал и кормил людей. Там они украшали меня игрушками, которые символизировали богатый урожай в поле, обилие птиц и зверей в лесу. Домой люди приносили мои ветки. Я расту 150-200 лет. </a:t>
            </a:r>
            <a:endParaRPr lang="ru-RU" sz="1200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6576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Лес - наше богатство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0341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2 конкурс «Угадай, кто эти животные».</a:t>
            </a:r>
            <a:endParaRPr lang="ru-RU" sz="1200" b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- Почему зайца называют косым? </a:t>
            </a:r>
            <a:endParaRPr lang="ru-RU" sz="1200" b="1" dirty="0" smtClean="0"/>
          </a:p>
          <a:p>
            <a:r>
              <a:rPr lang="ru-RU" sz="12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Зайчишка не может повернуть голову и посмотреть назад. Вот и косит глазами на того, от кого убегает</a:t>
            </a:r>
          </a:p>
          <a:p>
            <a:endParaRPr lang="ru-RU" sz="1200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- Как спят летучие мыши?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Вниз головой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- Кто собирает яблоки спиной? </a:t>
            </a:r>
            <a:endParaRPr lang="ru-RU" sz="1200" b="1" dirty="0" smtClean="0"/>
          </a:p>
          <a:p>
            <a:r>
              <a:rPr lang="ru-RU" sz="12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Ёжик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8341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- У кого </a:t>
            </a:r>
            <a:r>
              <a:rPr lang="ru-RU" sz="1200" b="1" dirty="0" err="1" smtClean="0">
                <a:effectLst/>
                <a:latin typeface="Times New Roman"/>
                <a:ea typeface="Times New Roman"/>
              </a:rPr>
              <a:t>подо</a:t>
            </a:r>
            <a:r>
              <a:rPr lang="ru-RU" sz="1200" b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У</a:t>
            </a:r>
            <a:r>
              <a:rPr lang="ru-RU" sz="12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бобра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 льдом дровяной- Какое животное почти всё время проводит под землёй? </a:t>
            </a:r>
            <a:endParaRPr lang="ru-RU" sz="1200" b="1" dirty="0" smtClean="0"/>
          </a:p>
          <a:p>
            <a:r>
              <a:rPr lang="ru-RU" sz="1200" b="1" dirty="0" smtClean="0">
                <a:effectLst/>
                <a:latin typeface="Times New Roman"/>
                <a:ea typeface="Times New Roman"/>
              </a:rPr>
              <a:t> склад? </a:t>
            </a:r>
            <a:r>
              <a:rPr lang="ru-RU" sz="12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Крот</a:t>
            </a:r>
            <a:r>
              <a:rPr lang="en-US" sz="12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Кровожадный хищник наших лесов? </a:t>
            </a:r>
            <a:endParaRPr lang="en-US" sz="1200" b="1" dirty="0" smtClean="0">
              <a:effectLst/>
              <a:latin typeface="Times New Roman"/>
              <a:ea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Волк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Думал кошка. Крикнул: «Брысь!». </a:t>
            </a:r>
            <a:endParaRPr lang="ru-RU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Оказалось это рысь</a:t>
            </a:r>
            <a:endParaRPr lang="ru-RU" sz="1200" b="1" dirty="0" smtClean="0"/>
          </a:p>
          <a:p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333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  <a:cs typeface="Times New Roman"/>
              </a:rPr>
              <a:t>Звери всякие важны, звери всякие нужны! Не трогайте, не обижайте, не убивайте зверей, которые вам встретятся. Помните! Они здесь хозяева, а вы гости. Каждый из них делает в природе своё полезное дело.</a:t>
            </a:r>
            <a:endParaRPr lang="ru-RU" sz="1200" b="1" dirty="0" smtClean="0">
              <a:ea typeface="Times New Roman"/>
              <a:cs typeface="Times New Roman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5696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effectLst/>
                <a:latin typeface="Times New Roman"/>
                <a:ea typeface="Times New Roman"/>
              </a:rPr>
              <a:t>Птицы вьют гнёзда и выводят птенцов. Большинство птиц умеют летать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ru-RU" sz="1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А какие птицы не летают?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DD0E9-7907-49F5-8DBB-0A517223E337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4497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D77C-58A4-4525-9F06-6CBC923D12FA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6C01-007D-49CD-AE0A-B70ED68B4CAD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FD3C-6DAD-43C5-A59E-57169768904D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C401-B9AC-4358-8D93-9B9ADA9F4471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E2E6-5B9D-4D64-8D54-64ACC5B627A4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CDB77-4C98-43FF-9877-4720C806ED55}" type="datetime1">
              <a:rPr lang="ru-RU" smtClean="0"/>
              <a:t>24.04.2015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E22-1E09-4BB8-8AD0-5F8BF638A961}" type="datetime1">
              <a:rPr lang="ru-RU" smtClean="0"/>
              <a:t>24.04.2015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80FBC-6F98-44B3-9450-4AF32DB57032}" type="datetime1">
              <a:rPr lang="ru-RU" smtClean="0"/>
              <a:t>24.04.2015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AD7F-3D28-4EE5-903C-B39E1D2D30C4}" type="datetime1">
              <a:rPr lang="ru-RU" smtClean="0"/>
              <a:t>24.04.2015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F593-B411-4498-94A1-CD48A0EE210C}" type="datetime1">
              <a:rPr lang="ru-RU" smtClean="0"/>
              <a:t>24.04.2015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9B24-9776-40ED-A54E-4C40D1761AB5}" type="datetime1">
              <a:rPr lang="ru-RU" smtClean="0"/>
              <a:t>24.04.2015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F7AC0A0-5E76-48E6-97CD-3E7BCD98C250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8C9A4CE-D7F4-4919-A6F9-CF2CB94C2FED}" type="slidenum">
              <a:rPr lang="ru-RU" smtClean="0"/>
              <a:t>‹№›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772400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Экологическая игра-викторина «В гостях у леса»</a:t>
            </a:r>
            <a:r>
              <a:rPr lang="ru-RU" sz="3600" dirty="0">
                <a:ea typeface="Times New Roman"/>
                <a:cs typeface="Times New Roman"/>
              </a:rPr>
              <a:t/>
            </a:r>
            <a:br>
              <a:rPr lang="ru-RU" sz="3600" dirty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3933056"/>
            <a:ext cx="3312368" cy="1752600"/>
          </a:xfrm>
        </p:spPr>
        <p:txBody>
          <a:bodyPr>
            <a:normAutofit lnSpcReduction="10000"/>
          </a:bodyPr>
          <a:lstStyle/>
          <a:p>
            <a:pPr marL="342900" lvl="0" indent="-342900" algn="l">
              <a:buClr>
                <a:srgbClr val="31B6FD"/>
              </a:buClr>
              <a:buFont typeface="Arial" pitchFamily="34" charset="0"/>
              <a:buChar char="•"/>
              <a:defRPr/>
            </a:pPr>
            <a:endParaRPr lang="ru-RU" altLang="ru-RU" sz="2500" b="1" kern="0" dirty="0">
              <a:solidFill>
                <a:srgbClr val="000000"/>
              </a:solidFill>
              <a:latin typeface="Times New Roman"/>
            </a:endParaRPr>
          </a:p>
          <a:p>
            <a:pPr lvl="0">
              <a:buClr>
                <a:srgbClr val="31B6FD"/>
              </a:buClr>
              <a:defRPr/>
            </a:pPr>
            <a:r>
              <a:rPr lang="ru-RU" sz="1600" b="1" kern="0" dirty="0">
                <a:solidFill>
                  <a:prstClr val="black"/>
                </a:solidFill>
              </a:rPr>
              <a:t>Учитель начальных классов</a:t>
            </a:r>
          </a:p>
          <a:p>
            <a:pPr lvl="0">
              <a:buClr>
                <a:srgbClr val="31B6FD"/>
              </a:buClr>
              <a:defRPr/>
            </a:pPr>
            <a:r>
              <a:rPr lang="ru-RU" sz="1600" b="1" kern="0" dirty="0">
                <a:solidFill>
                  <a:prstClr val="black"/>
                </a:solidFill>
              </a:rPr>
              <a:t>МБОУ СОШ №14 </a:t>
            </a:r>
            <a:r>
              <a:rPr lang="ru-RU" sz="1600" b="1" kern="0" dirty="0" err="1">
                <a:solidFill>
                  <a:prstClr val="black"/>
                </a:solidFill>
              </a:rPr>
              <a:t>г.Балей</a:t>
            </a:r>
            <a:endParaRPr lang="ru-RU" sz="1600" b="1" kern="0" dirty="0">
              <a:solidFill>
                <a:prstClr val="black"/>
              </a:solidFill>
            </a:endParaRPr>
          </a:p>
          <a:p>
            <a:pPr lvl="0">
              <a:buClr>
                <a:srgbClr val="31B6FD"/>
              </a:buClr>
              <a:defRPr/>
            </a:pPr>
            <a:r>
              <a:rPr lang="ru-RU" sz="1600" b="1" kern="0" dirty="0">
                <a:solidFill>
                  <a:prstClr val="black"/>
                </a:solidFill>
              </a:rPr>
              <a:t>Забайкальский край</a:t>
            </a:r>
          </a:p>
          <a:p>
            <a:pPr lvl="0">
              <a:buClr>
                <a:srgbClr val="31B6FD"/>
              </a:buClr>
              <a:defRPr/>
            </a:pPr>
            <a:r>
              <a:rPr lang="ru-RU" sz="1600" b="1" kern="0" dirty="0">
                <a:solidFill>
                  <a:prstClr val="black"/>
                </a:solidFill>
              </a:rPr>
              <a:t>Чередниченко Валентина Ивановна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5088565" cy="3816424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41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64096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  <a:cs typeface="Times New Roman"/>
              </a:rPr>
              <a:t>Звери всякие важны, звери всякие нужны! Не трогайте, не обижайте, не убивайте зверей, которые вам встретятся. Помните! Они здесь хозяева, а вы гости. Каждый из них делает в природе своё полезное дело.</a:t>
            </a:r>
            <a:endParaRPr lang="ru-RU" sz="2800" b="1" dirty="0">
              <a:ea typeface="Times New Roman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98596"/>
            <a:ext cx="6408712" cy="360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55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036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Птицы вьют гнёзда и выводят птенцов. Большинство птиц умеют летать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А какие птицы не летают?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537383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833" y="1772816"/>
            <a:ext cx="4209857" cy="276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02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32656"/>
            <a:ext cx="547260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  <a:cs typeface="Times New Roman"/>
              </a:rPr>
              <a:t>3 конкурс « Отгадай загадку»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92526"/>
            <a:ext cx="6534472" cy="173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Кто без нот и без свирели 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Лучше всех выводит трели?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Голосистее, </a:t>
            </a:r>
            <a:r>
              <a:rPr lang="ru-RU" sz="2400" b="1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нежней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?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Кто же это?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176" y="889090"/>
            <a:ext cx="3843647" cy="2688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8" y="2747946"/>
            <a:ext cx="13575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Соловей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4176" y="3861048"/>
            <a:ext cx="4572000" cy="21605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Угадайте, что за птица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Света яркого боится?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Клюв крючком, глаза пятачком,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Ушастая голова. Кто это?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87479" y="6021639"/>
            <a:ext cx="874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Сова</a:t>
            </a:r>
            <a:endParaRPr lang="ru-RU" sz="2400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576" y="3577993"/>
            <a:ext cx="2486832" cy="310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13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6318448" cy="173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Кто в беретке ярко – красной,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В чёрной курточке атласной?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На меня он не глядит,</a:t>
            </a:r>
            <a:endParaRPr lang="ru-RU" sz="24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Всё стучит, стучит, стучит.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15497" y="2060848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Дятел</a:t>
            </a:r>
            <a:endParaRPr lang="ru-RU" sz="24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0"/>
            <a:ext cx="2697474" cy="283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774418"/>
            <a:ext cx="3942998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Кто на ёлке на суку</a:t>
            </a:r>
            <a:endParaRPr lang="ru-RU" sz="2800" b="1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Счёт ведёт «Ку-ку, ку-ку»?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442" y="3038578"/>
            <a:ext cx="2663577" cy="2979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35764" y="5301208"/>
            <a:ext cx="1467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Кукушка</a:t>
            </a:r>
            <a:endParaRPr lang="ru-RU" sz="2400" b="1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98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 Эта птица настоящий акробат, только она может бегать по стволу дерева и вверх и вниз.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1460977"/>
            <a:ext cx="14284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/>
                <a:latin typeface="Times New Roman"/>
                <a:ea typeface="Times New Roman"/>
              </a:rPr>
              <a:t>Поползень</a:t>
            </a:r>
            <a:endParaRPr lang="ru-RU" sz="2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384376" cy="2527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996952"/>
            <a:ext cx="581439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Не моторы, а шумят. Не пилоты, а летят.</a:t>
            </a:r>
            <a:endParaRPr lang="ru-RU" sz="2400" b="1" dirty="0">
              <a:ea typeface="Times New Roman"/>
              <a:cs typeface="Times New Roman"/>
            </a:endParaRPr>
          </a:p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Не змеи, а жалят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7830" y="438248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Осы</a:t>
            </a:r>
            <a:endParaRPr lang="ru-RU" sz="2400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3608263"/>
            <a:ext cx="4128364" cy="2766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1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164" y="86010"/>
            <a:ext cx="4964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К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онкурс «Лесная аптека»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55876"/>
            <a:ext cx="8568952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Стоит в поле кудряшка - белая рубашка.</a:t>
            </a:r>
            <a:endParaRPr lang="ru-RU" sz="2400" b="1" dirty="0">
              <a:ea typeface="Times New Roman"/>
              <a:cs typeface="Times New Roman"/>
            </a:endParaRPr>
          </a:p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Сердечко золотое, что это такое?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1581" y="2267580"/>
            <a:ext cx="5757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Рос шар бел, дунул ветер, улетел. </a:t>
            </a:r>
            <a:endParaRPr lang="ru-RU" sz="2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771" y="188640"/>
            <a:ext cx="2440352" cy="187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276348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Какое растение используют для лечения ссадин и ран? </a:t>
            </a:r>
            <a:endParaRPr lang="ru-RU" sz="24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159665"/>
            <a:ext cx="2665178" cy="200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499" y="4365104"/>
            <a:ext cx="2214563" cy="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600" y="4172340"/>
            <a:ext cx="480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Какое растение могу определить даже слепые? </a:t>
            </a:r>
            <a:endParaRPr lang="ru-RU" sz="2400" b="1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933" y="4603379"/>
            <a:ext cx="3740646" cy="19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57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4200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Какой цветок лечит сердце?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1412776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Ландыш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9027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 Какие растения используют для лечения простуды? </a:t>
            </a:r>
            <a:endParaRPr lang="ru-RU" sz="24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0238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6879" y="2952179"/>
            <a:ext cx="4517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Мать - и мачеха, липа , малина</a:t>
            </a:r>
            <a:endParaRPr lang="ru-RU" sz="24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527" y="2924944"/>
            <a:ext cx="3399867" cy="257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41044"/>
            <a:ext cx="226825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22254"/>
            <a:ext cx="2282344" cy="304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0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488832" cy="303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Наше путешествие подошло к концу. Давайте стараться жить так, чтобы земля оставалась щедрой и прекрасной, чтобы журчали на ней чистые ручьи, цвели цветы, пели птицы. А теперь оглянитесь вокруг и скажите лесу «До свидания!»</a:t>
            </a:r>
            <a:endParaRPr lang="ru-RU" sz="2800" b="1" dirty="0">
              <a:solidFill>
                <a:srgbClr val="FF0000"/>
              </a:solidFill>
              <a:ea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28" y="489204"/>
            <a:ext cx="8238744" cy="5879592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94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4283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andex.ru/images/</a:t>
            </a:r>
            <a:r>
              <a:rPr lang="en-US" dirty="0" err="1" smtClean="0"/>
              <a:t>search?text</a:t>
            </a:r>
            <a:r>
              <a:rPr lang="en-US" dirty="0" smtClean="0"/>
              <a:t>=</a:t>
            </a:r>
            <a:r>
              <a:rPr lang="ru-RU" dirty="0" smtClean="0"/>
              <a:t>подорожник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9704" y="1124744"/>
            <a:ext cx="7112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http://yandex.ru/images/search?text=%D0%BE%D0%B4%D1%83%D0%B2%D0%B0%D0%BD%D1%87%D0%B8%D0%BA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00808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4x3_1280x960&amp;rpt=</a:t>
            </a:r>
            <a:r>
              <a:rPr lang="en-US" dirty="0" err="1" smtClean="0"/>
              <a:t>simage</a:t>
            </a:r>
            <a:r>
              <a:rPr lang="en-US" dirty="0" smtClean="0"/>
              <a:t>&amp;_=1403058051080&amp;pin=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9102" y="2420888"/>
            <a:ext cx="603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59-pd-1-wp-4x3_1280x960&amp;rpt=</a:t>
            </a:r>
            <a:r>
              <a:rPr lang="en-US" dirty="0" err="1" smtClean="0"/>
              <a:t>simage</a:t>
            </a:r>
            <a:r>
              <a:rPr lang="en-US" dirty="0" smtClean="0"/>
              <a:t>&amp;_=1403057845047&amp;pin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27472" y="33617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http://yandex.ru/images/search?text=%D0%B4%D1%8F%D1%82%D0%B5%D0%BB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43651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http://yandex.ru/images/search?text=%D0%BE%D1%81%D1%8B</a:t>
            </a:r>
            <a:endParaRPr lang="ru-RU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72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55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7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/>
                <a:latin typeface="Times New Roman"/>
                <a:ea typeface="Times New Roman"/>
              </a:rPr>
              <a:t>Михаил Пришвин сказал: «Охранять природу - значит охранять Родину». </a:t>
            </a:r>
            <a:endParaRPr lang="ru-RU" sz="3200" b="1" dirty="0"/>
          </a:p>
        </p:txBody>
      </p:sp>
      <p:pic>
        <p:nvPicPr>
          <p:cNvPr id="1026" name="Picture 2" descr="http://biblio-vidnoe.ru/upload/iblock/256/Prishvin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2204864"/>
            <a:ext cx="3528392" cy="388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74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6606480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Знаю лес и лес люблю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В гости вас к себе зову.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Пусть на солнечной опушке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Раздаётся звонкий смех, 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Игры, конкурсы, забавы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Приглашаю к себе всех!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Я люблю гулять по лесу, 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В лесу хожу я каждый день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Всё в лесу мне интересно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Каждый куст и каждый пень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Я – весёлый старичок,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Старичок – </a:t>
            </a:r>
            <a:r>
              <a:rPr lang="ru-RU" sz="2400" b="1" dirty="0" err="1" smtClean="0">
                <a:effectLst/>
                <a:latin typeface="Times New Roman"/>
                <a:ea typeface="Times New Roman"/>
                <a:cs typeface="Times New Roman"/>
              </a:rPr>
              <a:t>Лесовичок</a:t>
            </a: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!</a:t>
            </a:r>
            <a:endParaRPr lang="ru-RU" sz="2400" b="1" dirty="0">
              <a:ea typeface="Times New Roman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618" y="696338"/>
            <a:ext cx="4304738" cy="525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88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614881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Times New Roman"/>
                <a:cs typeface="Times New Roman"/>
              </a:rPr>
              <a:t>1 конкурс «Узнай дерево»</a:t>
            </a:r>
            <a:endParaRPr lang="ru-RU" sz="3200" dirty="0"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12776"/>
            <a:ext cx="63904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Я знакома всем с детства. Вместе со мной под Новый год приходит сказка. Обычай украшать меня пришёл к нам издавна. Когда день начинал увеличиваться, люди в ожидании тёплых дней шли в лес, который всегда согревал и кормил людей. Там они украшали меня игрушками, которые символизировали богатый урожай в поле, обилие птиц и зверей в лесу. Домой люди приносили мои ветки. Я расту 150-200 лет.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68199" y="5661248"/>
            <a:ext cx="747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Ель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55006"/>
            <a:ext cx="4418856" cy="589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02" y="764704"/>
            <a:ext cx="3930413" cy="348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9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6390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Times New Roman"/>
              </a:rPr>
              <a:t>Я – символ России! Сколько песен, стихов сложено обо мне. Из меня делают фанеру, лыжи, мебель, много сувениров. А береста! Это же готовая природная бумага. Для врачевания использовали настой из моих почек. А как хорошо в горячем пару попариться с веником. Полезен и мой сок. Он утоляет жажду, тонизирует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073"/>
            <a:ext cx="7152456" cy="535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74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Лес - наше богатство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9973"/>
            <a:ext cx="66675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51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029" y="476672"/>
            <a:ext cx="856748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2 конкурс «Угадай, кто эти животные».</a:t>
            </a:r>
            <a:endParaRPr lang="ru-RU" sz="3200" b="1" dirty="0">
              <a:solidFill>
                <a:srgbClr val="FF0000"/>
              </a:solidFill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4984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- Почему зайца называют косым?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5028" y="1877977"/>
            <a:ext cx="6234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Зайчишка не может повернуть голову и посмотреть назад. Вот и косит глазами на того, от кого убегает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5028" y="3635281"/>
            <a:ext cx="399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- Как спят летучие мыши? </a:t>
            </a:r>
            <a:endParaRPr lang="ru-RU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34442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4117558"/>
            <a:ext cx="2043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Вниз головой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880" y="3253293"/>
            <a:ext cx="2160662" cy="1728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584" y="4790623"/>
            <a:ext cx="4573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- Кто собирает яблоки спиной?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5589240"/>
            <a:ext cx="968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Ёжик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194" y="5095125"/>
            <a:ext cx="2315954" cy="173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Місце для нижнього колонтитула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20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5410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- У кого подо льдом дровяной склад?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95125"/>
            <a:ext cx="1270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У бобра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782"/>
            <a:ext cx="2712271" cy="2036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44492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- Какое животное почти всё время проводит под землёй?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380017"/>
            <a:ext cx="879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Крот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560" y="2087916"/>
            <a:ext cx="2722190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207" y="3086827"/>
            <a:ext cx="5437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Кровожадный хищник наших лесов?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6052" y="3548492"/>
            <a:ext cx="8907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Волк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930" y="3992921"/>
            <a:ext cx="2361449" cy="177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9392" y="4437112"/>
            <a:ext cx="5135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Думал кошка. Крикнул: «Брысь!».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5157192"/>
            <a:ext cx="2956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/>
                <a:ea typeface="Times New Roman"/>
              </a:rPr>
              <a:t>Оказалось это рысь</a:t>
            </a:r>
            <a:endParaRPr lang="ru-RU" sz="2400" b="1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222" y="4898777"/>
            <a:ext cx="2430338" cy="182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24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83</TotalTime>
  <Words>1209</Words>
  <Application>Microsoft Office PowerPoint</Application>
  <PresentationFormat>Екран (4:3)</PresentationFormat>
  <Paragraphs>194</Paragraphs>
  <Slides>18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19" baseType="lpstr">
      <vt:lpstr>Волна</vt:lpstr>
      <vt:lpstr>Экологическая игра-викторина «В гостях у леса»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игра-викторина «В гостях у леса»</dc:title>
  <dc:creator>qew1</dc:creator>
  <cp:lastModifiedBy>LEGION2</cp:lastModifiedBy>
  <cp:revision>11</cp:revision>
  <dcterms:created xsi:type="dcterms:W3CDTF">2014-06-18T01:35:37Z</dcterms:created>
  <dcterms:modified xsi:type="dcterms:W3CDTF">2015-04-24T10:07:40Z</dcterms:modified>
</cp:coreProperties>
</file>