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69605" autoAdjust="0"/>
  </p:normalViewPr>
  <p:slideViewPr>
    <p:cSldViewPr>
      <p:cViewPr varScale="1">
        <p:scale>
          <a:sx n="81" d="100"/>
          <a:sy n="81" d="100"/>
        </p:scale>
        <p:origin x="-13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3CC48-2869-4F25-B625-81E6F5E7D7F9}" type="datetimeFigureOut">
              <a:rPr lang="uk-UA" smtClean="0"/>
              <a:t>24.04.2015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2FC46-3395-4BE5-BBF9-55D5E89329A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166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Деньги.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выполнила: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4В класса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Демидова Дарья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2FC46-3395-4BE5-BBF9-55D5E89329A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8674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работы: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 какие были первые деньги,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расплачивались на Руси?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отличить настоящую купюру от поддельной?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2FC46-3395-4BE5-BBF9-55D5E89329A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2524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Что такое деньги?</a:t>
            </a:r>
          </a:p>
          <a:p>
            <a:pPr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Деньги это то, что принимают в качестве уплаты за </a:t>
            </a:r>
          </a:p>
          <a:p>
            <a:pPr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товары, услуги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2FC46-3395-4BE5-BBF9-55D5E89329A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9253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Первые деньги на Руси</a:t>
            </a:r>
            <a:endParaRPr lang="ru-RU" dirty="0" smtClean="0"/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Вначале у наших предков деньгами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служили скот или шкуры животных, чаще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всего, белки, соболя, куницы.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нашествия монголов на Русскую землю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нашем языке не было слова “деньги”.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Денежные ценности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называли скотом,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княжескую казну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скотницей, а казначея –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скотником.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2FC46-3395-4BE5-BBF9-55D5E89329A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1230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XI веке деньги стали обозначать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словом“куны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”.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Это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были металлические бруски, кольца, лопаты, топорик и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даже бронзовые диски в виде шкур животных. Они не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портились, не занимали много места. А при сделки 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легко делились на части. Но самое главное – ими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можно было расплачиваться за любой товар.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Изготавливали их из серебра, золота, меди.</a:t>
            </a:r>
          </a:p>
          <a:p>
            <a:endParaRPr lang="ru-RU" sz="10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2FC46-3395-4BE5-BBF9-55D5E89329A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9596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Как отличить настоящую купюру от поддельной?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2FC46-3395-4BE5-BBF9-55D5E89329A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0706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Деньги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Купюры</a:t>
            </a:r>
            <a:r>
              <a:rPr lang="en-US" sz="1200" dirty="0" smtClean="0"/>
              <a:t>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Монеты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/>
          </a:p>
          <a:p>
            <a:pPr algn="ctr"/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2FC46-3395-4BE5-BBF9-55D5E89329A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779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2FC46-3395-4BE5-BBF9-55D5E89329A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7684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Источники:</a:t>
            </a:r>
          </a:p>
          <a:p>
            <a:r>
              <a:rPr lang="ru-RU" dirty="0" smtClean="0"/>
              <a:t>информация взята:</a:t>
            </a:r>
          </a:p>
          <a:p>
            <a:r>
              <a:rPr lang="ru-RU" dirty="0" smtClean="0"/>
              <a:t>http://sobesednik.ru/</a:t>
            </a:r>
          </a:p>
          <a:p>
            <a:r>
              <a:rPr lang="ru-RU" dirty="0" smtClean="0"/>
              <a:t>http://viki.rdf.ru</a:t>
            </a:r>
            <a:r>
              <a:rPr lang="en-US" dirty="0" smtClean="0"/>
              <a:t>/</a:t>
            </a:r>
            <a:endParaRPr lang="ru-RU" dirty="0" smtClean="0"/>
          </a:p>
          <a:p>
            <a:r>
              <a:rPr lang="ru-RU" dirty="0" smtClean="0"/>
              <a:t>картинки взяты:</a:t>
            </a:r>
          </a:p>
          <a:p>
            <a:r>
              <a:rPr lang="ru-RU" dirty="0" smtClean="0"/>
              <a:t>http://images.yandex.ru/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2FC46-3395-4BE5-BBF9-55D5E89329A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6920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035C-8DB9-4400-BF01-88BADB2D987C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D2436-8199-45DD-B200-EAA2816D0034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E9424-F3BA-49BE-94C7-F173BF6212F7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DC01C-19D4-4340-A099-BEDE495D25BE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7217-21E9-4BB5-A983-A5E31474BE1F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47E-F924-4F63-9EEB-20DCC9E05786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E008-402F-4CF1-9791-2690E1D440C8}" type="datetime1">
              <a:rPr lang="ru-RU" smtClean="0"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3C91-C31C-408A-932A-6F823B6E9926}" type="datetime1">
              <a:rPr lang="ru-RU" smtClean="0"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6583-63A3-4A44-9FF7-A3235B4557B5}" type="datetime1">
              <a:rPr lang="ru-RU" smtClean="0"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68315-0BA9-4862-8506-C7002778D627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2621-56FF-4C4A-83E6-A2B95491EB6C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150FE-166E-47EA-8671-9F765A9E085A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050E8-CF8A-449A-8B34-59678B173A0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428736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Деньги.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335756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выполнила: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4В класса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Демидова Дарья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 t="12201" b="17870"/>
          <a:stretch>
            <a:fillRect/>
          </a:stretch>
        </p:blipFill>
        <p:spPr bwMode="auto">
          <a:xfrm>
            <a:off x="428596" y="3000372"/>
            <a:ext cx="521494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работы: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 какие были первые деньги,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 расплачивались на Руси?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 отличить настоящую купюру от поддельной?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деньги?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429684" cy="13573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Деньги это то, что принимают в качестве уплаты за </a:t>
            </a:r>
          </a:p>
          <a:p>
            <a:pPr algn="ctr"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товары, услуги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643182"/>
            <a:ext cx="5214974" cy="38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Первые деньги на Руси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Вначале у наших предков деньгами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служили скот или шкуры животных, чаще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всего, белки, соболя, куницы.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нашествия монголов на Русскую землю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нашем языке не было слова “деньги”.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Денежные ценности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называли скотом,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княжескую казну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скотницей, а казначея –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скотником.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214942" y="3286124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358246" cy="314327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В XI веке деньги стали обозначать словом“куны”.</a:t>
            </a: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Это</a:t>
            </a:r>
          </a:p>
          <a:p>
            <a:pPr algn="just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были металлические бруски, кольца, лопаты, топорик и</a:t>
            </a:r>
          </a:p>
          <a:p>
            <a:pPr algn="just"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аже бронзовые диски в виде шкур животных. Они не</a:t>
            </a:r>
          </a:p>
          <a:p>
            <a:pPr algn="just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портились, не занимали много места. А при сделки </a:t>
            </a:r>
          </a:p>
          <a:p>
            <a:pPr algn="just"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егко делились на части. Но самое главное – ими</a:t>
            </a: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можно было расплачиваться за любой товар.</a:t>
            </a:r>
          </a:p>
          <a:p>
            <a:pPr algn="just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Изготавливали их из серебра, золота, меди.</a:t>
            </a:r>
          </a:p>
          <a:p>
            <a:endParaRPr lang="ru-RU" sz="27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714752"/>
            <a:ext cx="4038600" cy="245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Как отличить настоящую купюру от поддельной?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1426369"/>
            <a:ext cx="764386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488" y="500042"/>
            <a:ext cx="385765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Деньги</a:t>
            </a:r>
            <a:endParaRPr lang="ru-RU" sz="2800" dirty="0">
              <a:solidFill>
                <a:schemeClr val="bg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285984" y="2071678"/>
            <a:ext cx="128588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6179355" y="2035959"/>
            <a:ext cx="135732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214414" y="3214686"/>
            <a:ext cx="250033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Купюры</a:t>
            </a:r>
            <a:endParaRPr lang="ru-RU" sz="28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72198" y="3143248"/>
            <a:ext cx="242889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Монеты</a:t>
            </a:r>
            <a:endParaRPr lang="ru-RU" sz="2800" dirty="0"/>
          </a:p>
        </p:txBody>
      </p:sp>
      <p:pic>
        <p:nvPicPr>
          <p:cNvPr id="1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929066"/>
            <a:ext cx="3143272" cy="207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929066"/>
            <a:ext cx="2807026" cy="2106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50" y="1796256"/>
            <a:ext cx="47625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</a:p>
          <a:p>
            <a:r>
              <a:rPr lang="ru-RU" dirty="0"/>
              <a:t>и</a:t>
            </a:r>
            <a:r>
              <a:rPr lang="ru-RU" dirty="0" smtClean="0"/>
              <a:t>нформация взята:</a:t>
            </a:r>
          </a:p>
          <a:p>
            <a:r>
              <a:rPr lang="ru-RU" dirty="0" smtClean="0"/>
              <a:t>http</a:t>
            </a:r>
            <a:r>
              <a:rPr lang="ru-RU" dirty="0"/>
              <a:t>://sobesednik.ru/</a:t>
            </a:r>
          </a:p>
          <a:p>
            <a:r>
              <a:rPr lang="ru-RU" dirty="0"/>
              <a:t>http://viki.rdf.ru</a:t>
            </a:r>
            <a:r>
              <a:rPr lang="en-US" dirty="0"/>
              <a:t>/</a:t>
            </a:r>
            <a:endParaRPr lang="ru-RU" dirty="0"/>
          </a:p>
          <a:p>
            <a:r>
              <a:rPr lang="ru-RU" dirty="0"/>
              <a:t>к</a:t>
            </a:r>
            <a:r>
              <a:rPr lang="ru-RU" dirty="0" smtClean="0"/>
              <a:t>артинки взяты:</a:t>
            </a:r>
          </a:p>
          <a:p>
            <a:r>
              <a:rPr lang="ru-RU" dirty="0"/>
              <a:t>http://images.yandex.ru/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106</TotalTime>
  <Words>422</Words>
  <Application>Microsoft Office PowerPoint</Application>
  <PresentationFormat>Екран (4:3)</PresentationFormat>
  <Paragraphs>102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Тема Office</vt:lpstr>
      <vt:lpstr>Деньги.</vt:lpstr>
      <vt:lpstr>Презентація PowerPoint</vt:lpstr>
      <vt:lpstr>Что такое деньги?</vt:lpstr>
      <vt:lpstr>Первые деньги на Руси</vt:lpstr>
      <vt:lpstr>Презентація PowerPoint</vt:lpstr>
      <vt:lpstr>Как отличить настоящую купюру от поддельной?  </vt:lpstr>
      <vt:lpstr>Презентація PowerPoint</vt:lpstr>
      <vt:lpstr>Спасибо за внимание!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Деньги.</dc:title>
  <dc:creator>Лена</dc:creator>
  <cp:lastModifiedBy>LEGION2</cp:lastModifiedBy>
  <cp:revision>12</cp:revision>
  <dcterms:created xsi:type="dcterms:W3CDTF">2012-05-05T12:35:25Z</dcterms:created>
  <dcterms:modified xsi:type="dcterms:W3CDTF">2015-04-24T10:15:42Z</dcterms:modified>
</cp:coreProperties>
</file>