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  <p:sldId id="267" r:id="rId12"/>
    <p:sldId id="266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7" autoAdjust="0"/>
    <p:restoredTop sz="86441" autoAdjust="0"/>
  </p:normalViewPr>
  <p:slideViewPr>
    <p:cSldViewPr>
      <p:cViewPr varScale="1">
        <p:scale>
          <a:sx n="102" d="100"/>
          <a:sy n="102" d="100"/>
        </p:scale>
        <p:origin x="-7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92"/>
    </p:cViewPr>
  </p:outlineViewPr>
  <p:notesTextViewPr>
    <p:cViewPr>
      <p:scale>
        <a:sx n="100" d="100"/>
        <a:sy n="100" d="100"/>
      </p:scale>
      <p:origin x="0" y="228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МБОУ АБАНСКАЯ ООШ № 1 учитель обществознания Свириденко О. Н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A92D1-9FB5-4FB1-9670-C7EB58B34B56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AD3EA0-F7D7-441F-B83D-5761C405706A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584927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МБОУ АБАНСКАЯ ООШ № 1 учитель обществознания Свириденко О. Н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4ABB0B-5863-41AA-B69D-4A7FA85E23B5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3767C9-AB4A-4344-BC0B-8701139DC502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700494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Что можно назвать государством</a:t>
            </a:r>
            <a:r>
              <a:rPr lang="en-US" b="1" dirty="0" smtClean="0">
                <a:effectLst/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МБОУ АБАНСКАЯ ООШ № 1 учитель обществознания Свириденко О. Н</a:t>
            </a:r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Черты недемократического государства</a:t>
            </a:r>
          </a:p>
          <a:p>
            <a:pPr marL="514350" indent="-514350"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Правит один человек, власть не выборная;</a:t>
            </a:r>
          </a:p>
          <a:p>
            <a:pPr marL="514350" indent="-514350"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Права человека не защищены; </a:t>
            </a:r>
          </a:p>
          <a:p>
            <a:pPr marL="514350" indent="-514350"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стране нет порядка, царит произвол; </a:t>
            </a:r>
          </a:p>
          <a:p>
            <a:pPr marL="514350" indent="-514350"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Распространены доносы, шпионство и убийство невинных людей. </a:t>
            </a:r>
          </a:p>
          <a:p>
            <a:endParaRPr lang="ru-RU" dirty="0"/>
          </a:p>
        </p:txBody>
      </p:sp>
      <p:sp>
        <p:nvSpPr>
          <p:cNvPr id="4" name="Місце для верхнього колонтитула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МБОУ АБАНСКАЯ ООШ № 1 учитель обществознания Свириденко О. Н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6057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Термин государство понимается в двух смыслах: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 широком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– страна или народ проживающий на данной территории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 узком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– система учреждений, обладающих верховной властью на определенной территории</a:t>
            </a:r>
          </a:p>
          <a:p>
            <a:endParaRPr lang="uk-UA" dirty="0"/>
          </a:p>
        </p:txBody>
      </p:sp>
      <p:sp>
        <p:nvSpPr>
          <p:cNvPr id="4" name="Місце для верхнього колонтитула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МБОУ АБАНСКАЯ ООШ № 1 учитель обществознания Свириденко О. Н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258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Признаки государства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Единая территория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законы на всех граждан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Суверенитет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независимость государства на международной арене.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Поддержание порядка в стране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армия, полиция, суд, прокуратура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Право на взимание налогов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Гражданство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принадлежность к государству 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верхнього колонтитула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МБОУ АБАНСКАЯ ООШ № 1 учитель обществознания Свириденко О. Н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9003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Многие сказки начинаются словами " В некотором царстве, некотором государстве…"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708025">
              <a:buNone/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Прочитайте отрывки из сказок (листочки со сказками выдаются на каждую парту) и найдите в них признаки государства.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708025">
              <a:buNone/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верхнього колонтитула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МБОУ АБАНСКАЯ ООШ № 1 учитель обществознания Свириденко О. Н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786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</a:p>
          <a:p>
            <a:pPr marL="825246" indent="-742950">
              <a:buFont typeface="+mj-lt"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Какая была тема сегодняшнего урока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825246" indent="-742950">
              <a:buFont typeface="+mj-lt"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Какие цели сегодняшнего урока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825246" indent="-742950">
              <a:buFont typeface="+mj-lt"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Что узнали нового на уроке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825246" indent="-742950">
              <a:buFont typeface="+mj-lt"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Чему научились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825246" indent="-742950">
              <a:buFont typeface="+mj-lt"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Что было сложным на уроке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825246" indent="-742950">
              <a:buFont typeface="+mj-lt"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Что было интересным на уроке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1200" smtClean="0">
              <a:latin typeface="Times New Roman" pitchFamily="18" charset="0"/>
              <a:cs typeface="Times New Roman" pitchFamily="18" charset="0"/>
            </a:endParaRPr>
          </a:p>
          <a:p>
            <a:endParaRPr lang="uk-UA"/>
          </a:p>
        </p:txBody>
      </p:sp>
      <p:sp>
        <p:nvSpPr>
          <p:cNvPr id="4" name="Місце для верхнього колонтитула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МБОУ АБАНСКАЯ ООШ № 1 учитель обществознания Свириденко О. Н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322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Тема: Что такое государство</a:t>
            </a:r>
            <a:r>
              <a:rPr lang="en-US" dirty="0" smtClean="0"/>
              <a:t>?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верхнього колонтитула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МБОУ АБАНСКАЯ ООШ № 1 учитель обществознания Свириденко О. Н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45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742950" lvl="0" indent="-742950">
              <a:buFont typeface="+mj-lt"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Что такое государство? Возникновение первых государств.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Виды  государств.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Признаки государства.</a:t>
            </a:r>
          </a:p>
          <a:p>
            <a:pPr>
              <a:buNone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верхнього колонтитула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МБОУ АБАНСКАЯ ООШ № 1 учитель обществознания Свириденко О. Н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1110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Государство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важнейшее учреждение призванное обеспечить порядок и организовать жизнь людей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Армия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Полиция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Суды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Чиновники</a:t>
            </a: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Зачем нужно государство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верхнього колонтитула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МБОУ АБАНСКАЯ ООШ № 1 учитель обществознания Свириденко О. Н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774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вам известно о первых государствах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вы думаете, что возникло первым общество или государство?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Вспомните из курса Древнего мира, что это за государства?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каких местах обычно возникали государства?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 люди объединялись в государства? </a:t>
            </a:r>
          </a:p>
          <a:p>
            <a:endParaRPr lang="uk-UA" dirty="0"/>
          </a:p>
        </p:txBody>
      </p:sp>
      <p:sp>
        <p:nvSpPr>
          <p:cNvPr id="4" name="Місце для верхнього колонтитула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МБОУ АБАНСКАЯ ООШ № 1 учитель обществознания Свириденко О. Н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8588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Разбираем и записываем термин </a:t>
            </a:r>
          </a:p>
          <a:p>
            <a:pPr>
              <a:buNone/>
            </a:pPr>
            <a:r>
              <a:rPr lang="ru-RU" sz="1200" i="1" dirty="0" smtClean="0">
                <a:solidFill>
                  <a:srgbClr val="FF0000"/>
                </a:solidFill>
              </a:rPr>
              <a:t>" Государство" </a:t>
            </a:r>
            <a:r>
              <a:rPr lang="ru-RU" sz="1200" dirty="0" smtClean="0"/>
              <a:t>– важнейшее учреждение (или институт) общества, призванное обеспечить порядок и организовать жизнь </a:t>
            </a:r>
          </a:p>
          <a:p>
            <a:endParaRPr lang="uk-UA" dirty="0"/>
          </a:p>
        </p:txBody>
      </p:sp>
      <p:sp>
        <p:nvSpPr>
          <p:cNvPr id="4" name="Місце для верхнього колонтитула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МБОУ АБАНСКАЯ ООШ № 1 учитель обществознания Свириденко О. Н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8844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b="1" dirty="0" smtClean="0"/>
              <a:t>Виды</a:t>
            </a:r>
            <a:r>
              <a:rPr lang="ru-RU" dirty="0" smtClean="0"/>
              <a:t>  </a:t>
            </a:r>
            <a:r>
              <a:rPr lang="ru-RU" b="1" dirty="0" smtClean="0"/>
              <a:t>государства.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b="1" i="1" u="sng" dirty="0" smtClean="0">
                <a:solidFill>
                  <a:srgbClr val="FF0000"/>
                </a:solidFill>
              </a:rPr>
              <a:t>По форме правления:</a:t>
            </a:r>
            <a:endParaRPr lang="ru-RU" b="1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          </a:t>
            </a:r>
            <a:r>
              <a:rPr lang="ru-RU" u="sng" dirty="0" smtClean="0"/>
              <a:t>республика</a:t>
            </a:r>
            <a:r>
              <a:rPr lang="en-US" u="sng" dirty="0" smtClean="0"/>
              <a:t> </a:t>
            </a:r>
            <a:r>
              <a:rPr lang="en-US" dirty="0" smtClean="0"/>
              <a:t>                               </a:t>
            </a:r>
            <a:r>
              <a:rPr lang="ru-RU" dirty="0" smtClean="0"/>
              <a:t>	</a:t>
            </a:r>
            <a:r>
              <a:rPr lang="ru-RU" u="sng" dirty="0" smtClean="0"/>
              <a:t>монархия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( выборное правление)	(передаётся по наследству) 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en-US" dirty="0" smtClean="0"/>
              <a:t>      </a:t>
            </a:r>
            <a:r>
              <a:rPr lang="ru-RU" dirty="0" smtClean="0"/>
              <a:t>Россия                                                             Англия	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i="1" u="sng" dirty="0" smtClean="0">
                <a:solidFill>
                  <a:srgbClr val="0000FF"/>
                </a:solidFill>
              </a:rPr>
              <a:t>По политическому режиму:</a:t>
            </a:r>
            <a:endParaRPr lang="ru-RU" b="1" u="sng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en-US" dirty="0" smtClean="0"/>
              <a:t>                     </a:t>
            </a:r>
            <a:r>
              <a:rPr lang="ru-RU" dirty="0" smtClean="0"/>
              <a:t>демократические	недемократические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en-US" dirty="0" smtClean="0"/>
              <a:t>                        </a:t>
            </a:r>
            <a:r>
              <a:rPr lang="ru-RU" dirty="0" smtClean="0"/>
              <a:t>( Власть народа)	</a:t>
            </a:r>
            <a:r>
              <a:rPr lang="en-US" dirty="0" smtClean="0"/>
              <a:t>      </a:t>
            </a:r>
            <a:r>
              <a:rPr lang="ru-RU" dirty="0" smtClean="0"/>
              <a:t>(тирания)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" name="Місце для верхнього колонтитула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МБОУ АБАНСКАЯ ООШ № 1 учитель обществознания Свириденко О. Н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8412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Вспоминаем  и записываем  черты демократии</a:t>
            </a:r>
          </a:p>
          <a:p>
            <a:pPr>
              <a:buNone/>
            </a:pPr>
            <a:r>
              <a:rPr lang="ru-RU" dirty="0" smtClean="0"/>
              <a:t>1.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Народ выбирает правителя; 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2. Государство защищает права человека; 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3. Народ может критиковать власть; 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4. В стране существует порядок и безопасность</a:t>
            </a:r>
          </a:p>
          <a:p>
            <a:endParaRPr lang="uk-UA" dirty="0"/>
          </a:p>
        </p:txBody>
      </p:sp>
      <p:sp>
        <p:nvSpPr>
          <p:cNvPr id="4" name="Місце для верхнього колонтитула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МБОУ АБАНСКАЯ ООШ № 1 учитель обществознания Свириденко О. Н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2782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вы думаете, ребята, кто такой тиран? </a:t>
            </a:r>
          </a:p>
          <a:p>
            <a:endParaRPr lang="uk-UA" dirty="0"/>
          </a:p>
        </p:txBody>
      </p:sp>
      <p:sp>
        <p:nvSpPr>
          <p:cNvPr id="4" name="Місце для верхнього колонтитула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МБОУ АБАНСКАЯ ООШ № 1 учитель обществознания Свириденко О. Н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099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384A4B-00B5-44F8-B851-B6375FC7E144}" type="datetime1">
              <a:rPr lang="ru-RU" smtClean="0"/>
              <a:t>24.04.2015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6C1CCF-BA06-4209-AE64-04DB39EA22A1}" type="datetime1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6192FA-5230-4B05-A1A0-DAB3E8357A00}" type="datetime1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E6553B-A72F-4AA7-BCEF-B59B9B3BB08D}" type="datetime1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ECE5F5-B403-4C1E-B289-261C9634CCC4}" type="datetime1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E8F889-0BCD-486D-BF4A-2F8533481851}" type="datetime1">
              <a:rPr lang="ru-RU" smtClean="0"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2937E-205A-4ADE-96CD-1331C7C07034}" type="datetime1">
              <a:rPr lang="ru-RU" smtClean="0"/>
              <a:t>24.04.2015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88DF41-16F5-4C16-A44E-F427E5C1F725}" type="datetime1">
              <a:rPr lang="ru-RU" smtClean="0"/>
              <a:t>24.04.2015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2D1277-A66B-4B50-8022-96DB4C79FEFE}" type="datetime1">
              <a:rPr lang="ru-RU" smtClean="0"/>
              <a:t>24.04.2015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D9DF0C-EAF7-42B0-BF6F-9059BF51C3B8}" type="datetime1">
              <a:rPr lang="ru-RU" smtClean="0"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FA71CC-5270-457E-A5A5-726E967ADA44}" type="datetime1">
              <a:rPr lang="ru-RU" smtClean="0"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pull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E4833E2-5625-4511-9F71-F8A5904BC212}" type="datetime1">
              <a:rPr lang="ru-RU" smtClean="0"/>
              <a:t>24.04.2015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pull dir="ru"/>
  </p:transition>
  <p:hf sldNum="0"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42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Что можно назвать государством</a:t>
            </a:r>
            <a:r>
              <a:rPr lang="en-US" b="1" dirty="0" smtClean="0">
                <a:effectLst/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66" y="2357430"/>
            <a:ext cx="4261068" cy="2786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im0-tub-ru.yandex.net/i?id=4a86f6c33469fcf023ec9aca1b5717ea-52-144&amp;n=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72602" y="2000240"/>
            <a:ext cx="3385612" cy="4357718"/>
          </a:xfrm>
          <a:prstGeom prst="rect">
            <a:avLst/>
          </a:prstGeom>
          <a:noFill/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Черты недемократического государства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Правит один человек, власть не выборная;</a:t>
            </a:r>
          </a:p>
          <a:p>
            <a:pPr marL="514350" indent="-514350"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Права человека не защищены; </a:t>
            </a:r>
          </a:p>
          <a:p>
            <a:pPr marL="514350" indent="-514350"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стране нет порядка, царит произвол; </a:t>
            </a:r>
          </a:p>
          <a:p>
            <a:pPr marL="514350" indent="-514350"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Распространены доносы, шпионство и убийство невинных людей. 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Термин государство понимается в двух смыслах: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широком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– страна или народ проживающий на данной территории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узком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– система учреждений, обладающих верховной властью на определенной территории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Признаки государства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Единая территория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законы на всех граждан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Суверенитет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независимость государства на международной арене.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Поддержание порядка в стране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армия, полиция, суд, прокуратура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Право на взимание налогов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Гражданство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принадлежность к государству 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Многие сказки начинаются словами " В некотором царстве, некотором государстве…"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496"/>
            <a:ext cx="8329642" cy="3268667"/>
          </a:xfrm>
        </p:spPr>
        <p:txBody>
          <a:bodyPr>
            <a:normAutofit fontScale="85000" lnSpcReduction="10000"/>
          </a:bodyPr>
          <a:lstStyle/>
          <a:p>
            <a:pPr marL="0" indent="708025">
              <a:buNone/>
            </a:pPr>
            <a:r>
              <a:rPr lang="ru-RU" sz="4900" i="1" dirty="0" smtClean="0">
                <a:latin typeface="Times New Roman" pitchFamily="18" charset="0"/>
                <a:cs typeface="Times New Roman" pitchFamily="18" charset="0"/>
              </a:rPr>
              <a:t>Прочитайте отрывки из сказок (листочки со сказками выдаются на каждую парту) и найдите в них признаки государства.</a:t>
            </a:r>
            <a:endParaRPr lang="ru-RU" sz="49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708025">
              <a:buNone/>
            </a:pPr>
            <a:r>
              <a:rPr lang="ru-RU" sz="49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4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5246" indent="-742950"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Какая была тема сегодняшнего урока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825246" indent="-742950"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Какие цели сегодняшнего урока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825246" indent="-742950"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 узнали нового на уроке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825246" indent="-742950"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Чему научились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825246" indent="-742950"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 было сложным на уроке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825246" indent="-742950"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 было интересным на уроке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ll dir="r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Тема: Что такое государство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14339" name="Picture 3" descr="C:\Documents and Settings\555\Рабочий стол\египет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2071678"/>
            <a:ext cx="3205179" cy="2556278"/>
          </a:xfrm>
          <a:prstGeom prst="rect">
            <a:avLst/>
          </a:prstGeom>
          <a:noFill/>
        </p:spPr>
      </p:pic>
      <p:pic>
        <p:nvPicPr>
          <p:cNvPr id="14340" name="Picture 4" descr="C:\Documents and Settings\555\Рабочий стол\РФ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2071678"/>
            <a:ext cx="4773158" cy="307183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71802" y="5429264"/>
            <a:ext cx="57527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АБАНСКАЯ ООШ № 1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ОБЩЕСТВОЗНАНИЯ : СВИРИДЕНКО О. 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lvl="0" indent="-742950">
              <a:buFont typeface="+mj-lt"/>
              <a:buAutoNum type="arabicPeriod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Что такое государство? Возникновение первых государств.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Виды  государств.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Признаки государства.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222566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Государство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важнейшее учреждение призванное обеспечить порядок и организовать жизнь людей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643182"/>
            <a:ext cx="8186766" cy="3482981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Армия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Полиция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Суды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Чиновники</a:t>
            </a:r>
          </a:p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Зачем нужно государство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вам известно о первых государствах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96646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вы думаете, что возникло первым общество или государство?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Вспомните из курса Древнего мира, что это за государства?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каких местах обычно возникали государства?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 люди объединялись в государства?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Разбираем и записываем термин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i="1" dirty="0" smtClean="0">
                <a:solidFill>
                  <a:srgbClr val="FF0000"/>
                </a:solidFill>
              </a:rPr>
              <a:t>" Государство" </a:t>
            </a:r>
            <a:r>
              <a:rPr lang="ru-RU" sz="4400" dirty="0" smtClean="0"/>
              <a:t>– важнейшее учреждение (или институт) общества, призванное обеспечить порядок и организовать жизнь </a:t>
            </a:r>
            <a:endParaRPr lang="ru-RU" sz="44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>Виды</a:t>
            </a:r>
            <a:r>
              <a:rPr lang="ru-RU" dirty="0" smtClean="0"/>
              <a:t>  </a:t>
            </a:r>
            <a:r>
              <a:rPr lang="ru-RU" b="1" dirty="0" smtClean="0"/>
              <a:t>государства.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i="1" u="sng" dirty="0" smtClean="0">
                <a:solidFill>
                  <a:srgbClr val="FF0000"/>
                </a:solidFill>
              </a:rPr>
              <a:t>По форме правления:</a:t>
            </a:r>
            <a:endParaRPr lang="ru-RU" b="1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          </a:t>
            </a:r>
            <a:r>
              <a:rPr lang="ru-RU" u="sng" dirty="0" smtClean="0"/>
              <a:t>республика</a:t>
            </a:r>
            <a:r>
              <a:rPr lang="en-US" u="sng" dirty="0" smtClean="0"/>
              <a:t> </a:t>
            </a:r>
            <a:r>
              <a:rPr lang="en-US" dirty="0" smtClean="0"/>
              <a:t>                               </a:t>
            </a:r>
            <a:r>
              <a:rPr lang="ru-RU" dirty="0" smtClean="0"/>
              <a:t>	</a:t>
            </a:r>
            <a:r>
              <a:rPr lang="ru-RU" u="sng" dirty="0" smtClean="0"/>
              <a:t>монархия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( выборное правление)	(передаётся по наследству) 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en-US" dirty="0" smtClean="0"/>
              <a:t>      </a:t>
            </a:r>
            <a:r>
              <a:rPr lang="ru-RU" dirty="0" smtClean="0"/>
              <a:t>Россия                                                             Англия	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i="1" u="sng" dirty="0" smtClean="0">
                <a:solidFill>
                  <a:srgbClr val="0000FF"/>
                </a:solidFill>
              </a:rPr>
              <a:t>По политическому режиму:</a:t>
            </a:r>
            <a:endParaRPr lang="ru-RU" b="1" u="sng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en-US" dirty="0" smtClean="0"/>
              <a:t>                     </a:t>
            </a:r>
            <a:r>
              <a:rPr lang="ru-RU" dirty="0" smtClean="0"/>
              <a:t>демократические	недемократические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en-US" dirty="0" smtClean="0"/>
              <a:t>                        </a:t>
            </a:r>
            <a:r>
              <a:rPr lang="ru-RU" dirty="0" smtClean="0"/>
              <a:t>( Власть народа)	</a:t>
            </a:r>
            <a:r>
              <a:rPr lang="en-US" dirty="0" smtClean="0"/>
              <a:t>      </a:t>
            </a:r>
            <a:r>
              <a:rPr lang="ru-RU" dirty="0" smtClean="0"/>
              <a:t>(тирания)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2786050" y="2000240"/>
            <a:ext cx="428628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286248" y="1857364"/>
            <a:ext cx="2000264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3608381" y="4536289"/>
            <a:ext cx="35639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357686" y="4286256"/>
            <a:ext cx="192882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Вспоминаем  и записываем  черты демократии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Народ выбирает правителя; 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2. Государство защищает права человека; 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3. Народ может критиковать власть; 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4. В стране существует порядок и безопасность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вы думаете, ребята, кто такой тиран?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714488"/>
            <a:ext cx="2643202" cy="3272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714480" y="5072074"/>
            <a:ext cx="604056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Комментированное чтение и</a:t>
            </a:r>
          </a:p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анализ документа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95</TotalTime>
  <Words>838</Words>
  <Application>Microsoft Office PowerPoint</Application>
  <PresentationFormat>Екран (4:3)</PresentationFormat>
  <Paragraphs>156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15" baseType="lpstr">
      <vt:lpstr>Солнцестояние</vt:lpstr>
      <vt:lpstr>Что можно назвать государством?</vt:lpstr>
      <vt:lpstr>Тема: Что такое государство?</vt:lpstr>
      <vt:lpstr>План</vt:lpstr>
      <vt:lpstr>Государство – важнейшее учреждение призванное обеспечить порядок и организовать жизнь людей</vt:lpstr>
      <vt:lpstr>Что вам известно о первых государствах?</vt:lpstr>
      <vt:lpstr>Разбираем и записываем термин </vt:lpstr>
      <vt:lpstr>Виды  государства. </vt:lpstr>
      <vt:lpstr>Вспоминаем  и записываем  черты демократии</vt:lpstr>
      <vt:lpstr>Как вы думаете, ребята, кто такой тиран? </vt:lpstr>
      <vt:lpstr>Черты недемократического государства</vt:lpstr>
      <vt:lpstr>Термин государство понимается в двух смыслах:</vt:lpstr>
      <vt:lpstr>Признаки государства </vt:lpstr>
      <vt:lpstr>Многие сказки начинаются словами " В некотором царстве, некотором государстве…" </vt:lpstr>
      <vt:lpstr>Рефлексия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можно назвать государством?</dc:title>
  <dc:creator>LEGION2</dc:creator>
  <cp:lastModifiedBy>LEGION2</cp:lastModifiedBy>
  <cp:revision>13</cp:revision>
  <dcterms:modified xsi:type="dcterms:W3CDTF">2015-04-24T10:49:31Z</dcterms:modified>
</cp:coreProperties>
</file>