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8F96A-EC4A-4244-AB66-2AC50612FD64}" type="datetimeFigureOut">
              <a:rPr lang="uk-UA" smtClean="0"/>
              <a:t>11.11.2014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9DC6A-F97D-47BE-9456-19AA46A71AA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973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Люк де </a:t>
            </a:r>
            <a:r>
              <a:rPr lang="ru-RU" b="1" dirty="0" err="1" smtClean="0"/>
              <a:t>Клапье</a:t>
            </a:r>
            <a:r>
              <a:rPr lang="ru-RU" b="1" dirty="0" smtClean="0"/>
              <a:t>, маркиз де </a:t>
            </a:r>
            <a:r>
              <a:rPr lang="ru-RU" b="1" dirty="0" err="1" smtClean="0"/>
              <a:t>Вовенарг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DC6A-F97D-47BE-9456-19AA46A71AA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4100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 и смерть писателя</a:t>
            </a:r>
          </a:p>
          <a:p>
            <a:r>
              <a:rPr lang="ru-RU" dirty="0" smtClean="0"/>
              <a:t>знаменитый французский философ, </a:t>
            </a:r>
            <a:r>
              <a:rPr lang="ru-RU" u="sng" dirty="0" smtClean="0"/>
              <a:t>моралист</a:t>
            </a:r>
            <a:r>
              <a:rPr lang="ru-RU" dirty="0" smtClean="0"/>
              <a:t> и писатель. Участвовал в Итальянской и Богемской кампаниях 1735 и 1742 г.; заболел оспой, навсегда обезобразившей его, и вышел в отставку; болезнь помешала ему также идти по дипломатическому пути, и </a:t>
            </a:r>
            <a:r>
              <a:rPr lang="ru-RU" dirty="0" err="1" smtClean="0"/>
              <a:t>Вовенарг</a:t>
            </a:r>
            <a:r>
              <a:rPr lang="ru-RU" dirty="0" smtClean="0"/>
              <a:t> всецело предался литературным занятиям. Ещё будучи лейтенантом, во время Богемской кампании, </a:t>
            </a:r>
            <a:r>
              <a:rPr lang="ru-RU" dirty="0" err="1" smtClean="0"/>
              <a:t>Вовенарг</a:t>
            </a:r>
            <a:r>
              <a:rPr lang="ru-RU" dirty="0" smtClean="0"/>
              <a:t> послал Вольтеру написанный им сравнительный этюд о Корнеле и Расине, где сильно превозносил второго за счет первого. Вольтер сразу отгадал в молодом офицере задатки недюжинного ума. Оставив службу, </a:t>
            </a:r>
            <a:r>
              <a:rPr lang="ru-RU" dirty="0" err="1" smtClean="0"/>
              <a:t>Вовенарг</a:t>
            </a:r>
            <a:r>
              <a:rPr lang="ru-RU" dirty="0" smtClean="0"/>
              <a:t> поселился в Париже, где вращался в кругу Вольтера и </a:t>
            </a:r>
            <a:r>
              <a:rPr lang="ru-RU" dirty="0" err="1" smtClean="0"/>
              <a:t>Мармонтеля</a:t>
            </a:r>
            <a:r>
              <a:rPr lang="ru-RU" dirty="0" smtClean="0"/>
              <a:t>. Молодой моралист своей детски чистой душой и нравственной силой имел глубокое влияние на Вольтера.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DC6A-F97D-47BE-9456-19AA46A71AA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38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Портрет Люка </a:t>
            </a:r>
            <a:r>
              <a:rPr lang="ru-RU" dirty="0" err="1" smtClean="0"/>
              <a:t>Вовенарга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DC6A-F97D-47BE-9456-19AA46A71AA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152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сочинениях отразились его этические и политические взгляды, и ими он занял выдающееся место во французской литературе наряду с Монтенем, Лабрюйером ,и Паскалем.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как мыслитель не примыкает к предыдущему веку, несмотря на свое преклонение перед Паскалем и 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Фенелоном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на то, что в литературном отношении он их ученик и последователь. С другой стороны, его вдумчивость, любовь к размышлению о вопросах душевной жизни и сильное чувство уважения к религии резко отделяют его от скептических мыслителей XVIII века Прежде чем дать в сжатое изложение своих взглядов,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разбирает главные философские вопросы, волновавшие его современников. В вопросе о свободе воли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— сторонник того же принципа, на который опираются детерминисты. Наши поступки, по его теории, вполне обусловливаются влиянием рассудка или чувства, а иллюзия воли получается оттого, что мысль или чувство исчезают, как только получается их действие, то есть побуждение совершить тот или другой поступок. Переходя к вопросу о добре и зле,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считает добром все то, что ведет к благу всего общества, а не отдельного лица; все то, что полезно отдельному человеку и может быть вредно обществу, есть зло.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DC6A-F97D-47BE-9456-19AA46A71AA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064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Добродетель, таким образом, имеет для него социальное значение. Те же взгляды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высказывает в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Maximes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причем для него источником добродетели является чувство, сердце, а не разум.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принадлежит в этом отношении к сентиментальной, или инстинктивной, школе, которая не отрицает разума, но приписывает ему второстепенное значение в поступках людей.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задается целью восстановить достоинство человеческой природы, униженной Паскалем и оклеветанной Ларошфуко. Он оправдывает благородные страсти и противопоставляет суровой морали Паскаля свою активную, гуманную и естественную мораль. Основное правило жизни, в глазах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 — широкая деятельность всех душевных сил. В изречениях, направленных против Ларошфуко,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отрицает, что все качества сводятся к самолюбию. Он превозносит храбрость и стойкость в отдельных людях и гуманность в отношениях людей между собой. Он не допускает существования ни безусловных добродетелей, ни безусловных пороков, и потому полагает, что люди прежде всего должны быть снисходительны: «все обязанности людей, — говорит он, — основаны на их взаимной слабости». Привлекательность книжки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заключается главным образом в том, что в ней отражается опыт чистой и чуткой души, прошедшей через чистилище страдания.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отстаивает против своего скептического века лучшие чувства человеческой души; он проникнут стремлением к высшей правде, которую скорее чувствует, чем постигает сознанием. Лучшее издание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принадлежит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Жильберу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 (1857).</a:t>
            </a:r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DC6A-F97D-47BE-9456-19AA46A71AA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143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6B8B7D7-FDC1-4B31-A58C-51A10DEAD925}" type="datetime1">
              <a:rPr lang="ru-RU" smtClean="0"/>
              <a:t>11.11.2014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4B2C5F-E99A-47D8-8151-148CF47BE582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8DB1-3F04-4308-8328-FFFFF0C8E600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1B030E-4B35-46D6-A319-B23CB65B5AEE}" type="datetime1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91B1491-A25F-4566-AE8E-A2D5D2B4B825}" type="datetime1">
              <a:rPr lang="ru-RU" smtClean="0"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319751-4B66-4589-AE8F-7D99CBDFF735}" type="datetime1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9388CE-572A-4C83-9880-F49A7AF58633}" type="datetime1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80099-BACF-4CCA-9B65-4221B5ABE396}" type="datetime1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03B0F1-15EA-49D6-A110-D765C42E1064}" type="datetime1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CBBF6B-C270-4556-A0B3-D92B320B0188}" type="datetime1">
              <a:rPr lang="ru-RU" smtClean="0"/>
              <a:t>11.11.2014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4E0A774-1367-4A37-9A87-F0882A31AD39}" type="datetime1">
              <a:rPr lang="ru-RU" smtClean="0"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270AE59-7CAB-48CB-8025-96BCB23DDDFE}" type="datetime1">
              <a:rPr lang="ru-RU" smtClean="0"/>
              <a:t>11.11.2014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Люк де </a:t>
            </a:r>
            <a:r>
              <a:rPr lang="ru-RU" b="1" dirty="0" err="1" smtClean="0"/>
              <a:t>Клапье</a:t>
            </a:r>
            <a:r>
              <a:rPr lang="ru-RU" b="1" dirty="0" smtClean="0"/>
              <a:t>, маркиз де </a:t>
            </a:r>
            <a:r>
              <a:rPr lang="ru-RU" b="1" dirty="0" err="1" smtClean="0"/>
              <a:t>Вовенарг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 и смерть писателя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знаменитый французский философ, </a:t>
            </a:r>
            <a:r>
              <a:rPr lang="ru-RU" u="sng" dirty="0" smtClean="0"/>
              <a:t>моралист</a:t>
            </a:r>
            <a:r>
              <a:rPr lang="ru-RU" dirty="0" smtClean="0"/>
              <a:t> и писатель. Участвовал в Итальянской и Богемской кампаниях 1735 и 1742 г.; заболел оспой, навсегда обезобразившей его, и вышел в отставку; болезнь помешала ему также идти по дипломатическому пути, и </a:t>
            </a:r>
            <a:r>
              <a:rPr lang="ru-RU" dirty="0" err="1" smtClean="0"/>
              <a:t>Вовенарг</a:t>
            </a:r>
            <a:r>
              <a:rPr lang="ru-RU" dirty="0" smtClean="0"/>
              <a:t> всецело предался литературным занятиям. Ещё будучи лейтенантом, во время Богемской кампании, </a:t>
            </a:r>
            <a:r>
              <a:rPr lang="ru-RU" dirty="0" err="1" smtClean="0"/>
              <a:t>Вовенарг</a:t>
            </a:r>
            <a:r>
              <a:rPr lang="ru-RU" dirty="0" smtClean="0"/>
              <a:t> послал Вольтеру написанный им сравнительный этюд о Корнеле и Расине, где сильно превозносил второго за счет первого. Вольтер сразу отгадал в молодом офицере задатки недюжинного ума. Оставив службу, </a:t>
            </a:r>
            <a:r>
              <a:rPr lang="ru-RU" dirty="0" err="1" smtClean="0"/>
              <a:t>Вовенарг</a:t>
            </a:r>
            <a:r>
              <a:rPr lang="ru-RU" dirty="0" smtClean="0"/>
              <a:t> поселился в Париже, где вращался в кругу Вольтера и </a:t>
            </a:r>
            <a:r>
              <a:rPr lang="ru-RU" dirty="0" err="1" smtClean="0"/>
              <a:t>Мармонтеля</a:t>
            </a:r>
            <a:r>
              <a:rPr lang="ru-RU" dirty="0" smtClean="0"/>
              <a:t>. Молодой моралист своей детски чистой душой и нравственной силой имел глубокое влияние на Вольтера.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Портрет Люка </a:t>
            </a:r>
            <a:r>
              <a:rPr lang="ru-RU" dirty="0" err="1" smtClean="0"/>
              <a:t>Вовенарга</a:t>
            </a:r>
            <a:endParaRPr lang="ru-RU" dirty="0"/>
          </a:p>
        </p:txBody>
      </p:sp>
      <p:pic>
        <p:nvPicPr>
          <p:cNvPr id="4" name="Содержимое 3" descr="LucdeClapiers-marquisdeVauvenarges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62275" y="1766094"/>
            <a:ext cx="3219450" cy="428625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1186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сочинениях отразились его этические и политические взгляды, и ими он занял выдающееся место во французской литературе наряду с Монтенем, Лабрюйером ,и Паскалем.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мыслитель не примыкает к предыдущему веку, несмотря на свое преклонение перед Паскалем и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Фенелоном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то, что в литературном отношении он их ученик и последователь. С другой стороны, его вдумчивость, любовь к размышлению о вопросах душевной жизни и сильное чувство уважения к религии резко отделяют его от скептических мыслителей XVIII века Прежде чем дать в сжатое изложение своих взглядов,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разбирает главные философские вопросы, волновавшие его современников. В вопросе о свободе воли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сторонник того же принципа, на который опираются детерминисты. Наши поступки, по его теории, вполне обусловливаются влиянием рассудка или чувства, а иллюзия воли получается оттого, что мысль или чувство исчезают, как только получается их действие, то есть побуждение совершить тот или другой поступок. Переходя к вопросу о добре и зле,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считает добром все то, что ведет к благу всего общества, а не отдельного лица; все то, что полезно отдельному человеку и может быть вредно обществу, есть зло.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Добродетель, таким образом, имеет для него социальное значение. Те же взгляды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высказывает в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Maximes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», причем для него источником добродетели является чувство, сердце, а не разум.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принадлежит в этом отношении к сентиментальной, или инстинктивной, школе, которая не отрицает разума, но приписывает ему второстепенное значение в поступках людей.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задается целью восстановить достоинство человеческой природы, униженной Паскалем и оклеветанной Ларошфуко. Он оправдывает благородные страсти и противопоставляет суровой морали Паскаля свою активную, гуманную и естественную мораль. Основное правило жизни, в глазах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 — широкая деятельность всех душевных сил. В изречениях, направленных против Ларошфуко,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отрицает, что все качества сводятся к самолюбию. Он превозносит храбрость и стойкость в отдельных людях и гуманность в отношениях людей между собой. Он не допускает существования ни безусловных добродетелей, ни безусловных пороков, и потому полагает, что люди прежде всего должны быть снисходительны: «все обязанности людей, — говорит он, — основаны на их взаимной слабости». Привлекательность книжки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заключается главным образом в том, что в ней отражается опыт чистой и чуткой души, прошедшей через чистилище страдания.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отстаивает против своего скептического века лучшие чувства человеческой души; он проникнут стремлением к высшей правде, которую скорее чувствует, чем постигает сознанием. Лучшее издание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Вовенарга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принадлежит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Жильберу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(1857).</a:t>
            </a:r>
            <a:endParaRPr lang="ru-RU" sz="1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</TotalTime>
  <Words>222</Words>
  <Application>Microsoft Office PowerPoint</Application>
  <PresentationFormat>Екран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Литейная</vt:lpstr>
      <vt:lpstr>Люк де Клапье, маркиз де Вовенарг</vt:lpstr>
      <vt:lpstr>Биография и смерть писателя</vt:lpstr>
      <vt:lpstr>Портрет Люка Вовенарга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Люк де Клапье, маркиз де Вовенарг</dc:title>
  <dc:creator>LEGION</dc:creator>
  <cp:lastModifiedBy>LEGION</cp:lastModifiedBy>
  <cp:revision>4</cp:revision>
  <dcterms:modified xsi:type="dcterms:W3CDTF">2014-11-11T09:43:59Z</dcterms:modified>
</cp:coreProperties>
</file>