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  <p:sld r:id="rId5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5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E8D8C-71E0-42E5-ADB6-13359C4FA5B5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AAFBE-9892-4C75-A590-50977E836CA3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146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Предмет философии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AAFBE-9892-4C75-A590-50977E836CA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Понятие философии</a:t>
            </a:r>
          </a:p>
          <a:p>
            <a:pPr>
              <a:buNone/>
            </a:pPr>
            <a:r>
              <a:rPr lang="ru-RU" dirty="0" smtClean="0"/>
              <a:t>Философия –одна из форм общественного сознания, наука об наиболее общих закономерностях развития природы, общества и мышления.</a:t>
            </a:r>
          </a:p>
          <a:p>
            <a:pPr>
              <a:buNone/>
            </a:pPr>
            <a:r>
              <a:rPr lang="ru-RU" dirty="0" smtClean="0"/>
              <a:t>Философия это особый тип мировоззрения, который отличается от религии и мифологии тем, что его суждения основаны на: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знании (а не на вере либо вымысле)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рефлексивно (имеет место обращенность мысли на саму себя)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логично (имеет внутреннее единство и систему)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опирается на четкие понятия и категории.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AAFBE-9892-4C75-A590-50977E836CA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892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Генезис философии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Философия Древнего Востока и Древнего Запада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Античная философия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Средневековья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Эпохи Возрождения и Просвещения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Нового времени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Классическая немецкая философия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Неоидеализма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Позитивизма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Марксизма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Русская религиозная философия и др.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AAFBE-9892-4C75-A590-50977E836CA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406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Представители различных школ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AAFBE-9892-4C75-A590-50977E836CA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539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45237-E8FA-4D48-8E2E-6BA7D4BF7FB4}" type="datetime1">
              <a:rPr lang="ru-RU" smtClean="0"/>
              <a:t>11.11.2014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2741-177E-4BA7-B0B5-84FB4C110883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A285-282D-4749-99C9-83468DABB4DD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EF039A-6EE9-4270-87B8-3F5F680CFFCE}" type="datetime1">
              <a:rPr lang="ru-RU" smtClean="0"/>
              <a:t>11.11.2014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0F7E-9160-4069-AF49-F902B90F5BC8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899E-DF9B-4C7F-A6AD-0E5B9FF7025D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90E44-27C4-406A-832E-BD56B2A716B2}" type="datetime1">
              <a:rPr lang="ru-RU" smtClean="0"/>
              <a:t>11.11.2014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A7F8-6A54-4BA1-B190-6C83A07C1CF0}" type="datetime1">
              <a:rPr lang="ru-RU" smtClean="0"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7F044-2D9A-4DC2-BFF7-32A920F4BEA6}" type="datetime1">
              <a:rPr lang="ru-RU" smtClean="0"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82647B-26D9-45EF-A179-ADB25828ECDB}" type="datetime1">
              <a:rPr lang="ru-RU" smtClean="0"/>
              <a:t>11.11.2014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3DC8-1AF7-49B8-BD3B-8A5772F29BC7}" type="datetime1">
              <a:rPr lang="ru-RU" smtClean="0"/>
              <a:t>11.11.2014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DC62A65-F551-4259-818F-565A3840DE90}" type="datetime1">
              <a:rPr lang="ru-RU" smtClean="0"/>
              <a:t>11.11.2014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Предмет философии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238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Философия –одна из форм общественного сознания, наука об наиболее общих закономерностях развития природы, общества и мышления.</a:t>
            </a:r>
          </a:p>
          <a:p>
            <a:pPr>
              <a:buNone/>
            </a:pPr>
            <a:r>
              <a:rPr lang="ru-RU" dirty="0" smtClean="0"/>
              <a:t>Философия это особый тип мировоззрения, который отличается от религии и мифологии тем, что его суждения основаны на: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знании (а не на вере либо вымысле)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рефлексивно (имеет место обращенность мысли на саму себя)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логично (имеет внутреннее единство и систему)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опирается на четкие понятия и категории.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76270"/>
          </a:xfrm>
        </p:spPr>
        <p:txBody>
          <a:bodyPr/>
          <a:lstStyle/>
          <a:p>
            <a:pPr algn="ctr"/>
            <a:r>
              <a:rPr lang="ru-RU" dirty="0" smtClean="0"/>
              <a:t>Понятие философии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5301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Философия Древнего Востока и Древнего Запада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Античная философия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Средневековья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Эпохи Возрождения и Просвещения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Нового времени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Классическая немецкая философия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Неоидеализма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Позитивизма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Марксизма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Русская религиозная философия и др.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pPr algn="ctr"/>
            <a:r>
              <a:rPr lang="ru-RU" dirty="0" smtClean="0"/>
              <a:t>Генезис философии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юдмила\Desktop\Философы\Aristotle_Altemps_Inv8575.jpg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357298"/>
            <a:ext cx="2357454" cy="3429024"/>
          </a:xfrm>
          <a:prstGeom prst="rect">
            <a:avLst/>
          </a:prstGeom>
          <a:noFill/>
        </p:spPr>
      </p:pic>
      <p:pic>
        <p:nvPicPr>
          <p:cNvPr id="13" name="Содержимое 12" descr="241f7fb5975f.jpg"/>
          <p:cNvPicPr preferRelativeResize="0"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785786" y="1357298"/>
            <a:ext cx="2659048" cy="33832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87552"/>
          </a:xfrm>
        </p:spPr>
        <p:txBody>
          <a:bodyPr/>
          <a:lstStyle/>
          <a:p>
            <a:pPr algn="ctr"/>
            <a:r>
              <a:rPr lang="ru-RU" dirty="0" smtClean="0"/>
              <a:t>Представители различных школ</a:t>
            </a:r>
            <a:endParaRPr lang="ru-RU" dirty="0"/>
          </a:p>
        </p:txBody>
      </p:sp>
      <p:pic>
        <p:nvPicPr>
          <p:cNvPr id="1026" name="Picture 2" descr="C:\Users\Людмила\Desktop\Философы\50432871.jpg"/>
          <p:cNvPicPr preferRelativeResize="0"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1357298"/>
            <a:ext cx="2398472" cy="339987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143372" y="435769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Демокрит</a:t>
            </a:r>
            <a:endParaRPr lang="ru-RU" dirty="0"/>
          </a:p>
        </p:txBody>
      </p:sp>
      <p:pic>
        <p:nvPicPr>
          <p:cNvPr id="1028" name="Picture 4" descr="C:\Users\Людмила\Desktop\Философы\portrait-large.jpg"/>
          <p:cNvPicPr preferRelativeResize="0"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4214818"/>
            <a:ext cx="1796670" cy="2449161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1000100" y="621508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О.Конт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357950" y="435769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Аристотель</a:t>
            </a:r>
            <a:endParaRPr lang="ru-RU" dirty="0"/>
          </a:p>
        </p:txBody>
      </p:sp>
      <p:pic>
        <p:nvPicPr>
          <p:cNvPr id="1029" name="Picture 5" descr="C:\Users\Людмила\Desktop\Философы\250px-Arthur_Schopenhauer_Portrait_by_Ludwig_Sigismund_Ruhl_1815.jpeg"/>
          <p:cNvPicPr preferRelativeResize="0"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4643446"/>
            <a:ext cx="1569719" cy="2007934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3214678" y="628652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А.Шопенгауэр</a:t>
            </a:r>
            <a:endParaRPr lang="ru-RU" dirty="0"/>
          </a:p>
        </p:txBody>
      </p:sp>
      <p:pic>
        <p:nvPicPr>
          <p:cNvPr id="1030" name="Picture 6" descr="C:\Users\Людмила\Desktop\Философы\Frans_Hals_-_Portret_van_René_Descartes.jpg"/>
          <p:cNvPicPr preferRelativeResize="0"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57818" y="4643447"/>
            <a:ext cx="1662430" cy="2032699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5429256" y="635795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Р.Декарт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714612" y="435769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Платон</a:t>
            </a:r>
            <a:endParaRPr lang="ru-RU" dirty="0"/>
          </a:p>
        </p:txBody>
      </p:sp>
      <p:pic>
        <p:nvPicPr>
          <p:cNvPr id="1031" name="Picture 7" descr="C:\Users\Людмила\Desktop\Философы\Spinoza.jpg"/>
          <p:cNvPicPr preferRelativeResize="0"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3768" y="4643446"/>
            <a:ext cx="1559050" cy="2012594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7215206" y="628652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Б.Спиноза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Words>235</Words>
  <Application>Microsoft Office PowerPoint</Application>
  <PresentationFormat>Екран (4:3)</PresentationFormat>
  <Paragraphs>77</Paragraphs>
  <Slides>4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  <vt:variant>
        <vt:lpstr>Довільні покази</vt:lpstr>
      </vt:variant>
      <vt:variant>
        <vt:i4>1</vt:i4>
      </vt:variant>
    </vt:vector>
  </HeadingPairs>
  <TitlesOfParts>
    <vt:vector size="6" baseType="lpstr">
      <vt:lpstr>Бумажная</vt:lpstr>
      <vt:lpstr>Предмет философии</vt:lpstr>
      <vt:lpstr>Понятие философии</vt:lpstr>
      <vt:lpstr>Генезис философии</vt:lpstr>
      <vt:lpstr>Представители различных школ</vt:lpstr>
      <vt:lpstr>Произвольный показ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LEGION</cp:lastModifiedBy>
  <cp:revision>17</cp:revision>
  <dcterms:created xsi:type="dcterms:W3CDTF">2013-04-07T13:18:56Z</dcterms:created>
  <dcterms:modified xsi:type="dcterms:W3CDTF">2014-11-11T09:05:38Z</dcterms:modified>
</cp:coreProperties>
</file>