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61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8" autoAdjust="0"/>
    <p:restoredTop sz="54872" autoAdjust="0"/>
  </p:normalViewPr>
  <p:slideViewPr>
    <p:cSldViewPr>
      <p:cViewPr varScale="1">
        <p:scale>
          <a:sx n="61" d="100"/>
          <a:sy n="61" d="100"/>
        </p:scale>
        <p:origin x="-6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9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AD3A4-FDF5-4A16-89F6-2F9138999878}" type="datetimeFigureOut">
              <a:rPr lang="uk-UA" smtClean="0"/>
              <a:t>06.05.2015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78E19-6314-417A-9B53-863294865C7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4195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u="sng" dirty="0" smtClean="0"/>
              <a:t>Современные экологические проблемы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78E19-6314-417A-9B53-863294865C72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41189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Вследствие расходования природных ресурсов, изменения ландшафтов, загрязнения воздуха, воды и почвы человек через свою хозяйственную деятельность оказывает отрицательное </a:t>
            </a:r>
            <a:r>
              <a:rPr lang="ru-RU" dirty="0" err="1" smtClean="0"/>
              <a:t>воздейс-твие</a:t>
            </a:r>
            <a:r>
              <a:rPr lang="ru-RU" dirty="0" smtClean="0"/>
              <a:t> на биосферу. Снижение интенсивности это-</a:t>
            </a:r>
            <a:r>
              <a:rPr lang="ru-RU" dirty="0" err="1" smtClean="0"/>
              <a:t>го</a:t>
            </a:r>
            <a:r>
              <a:rPr lang="ru-RU" dirty="0" smtClean="0"/>
              <a:t> воздействия – важнейшая задача, стоящая перед современным человечеством, от решения которой зависит его будущее.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78E19-6314-417A-9B53-863294865C72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73203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r"/>
            <a:r>
              <a:rPr lang="ru-RU" sz="1200" smtClean="0"/>
              <a:t>Ученик ГБОУ СОШ №591 Симонов Вадим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78E19-6314-417A-9B53-863294865C72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8195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настоящее время преобразующее влияние человеческого общества на природу вносит в нее такие изменения, которые угрожают нарушить устойчивость биосферы. Мир уже стоит на пороге экологического кризиса – такого состояния среды обитания, при котором она становится непригодной для существования различных форм жизни, в том числе и человека.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78E19-6314-417A-9B53-863294865C72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8554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u="sng" dirty="0" smtClean="0"/>
              <a:t>Истощение природных ресурсов</a:t>
            </a:r>
          </a:p>
          <a:p>
            <a:pPr marL="137160" indent="0">
              <a:buNone/>
            </a:pPr>
            <a:r>
              <a:rPr lang="ru-RU" dirty="0" smtClean="0"/>
              <a:t>Человечество постоянно использует различные природные ресурсы. К ним относятся полезные ископаемые, энергия Солнца, ветра и морских приливов, вода, атмосферный воздух, почва, рас-</a:t>
            </a:r>
            <a:r>
              <a:rPr lang="ru-RU" dirty="0" err="1" smtClean="0"/>
              <a:t>тительность</a:t>
            </a:r>
            <a:r>
              <a:rPr lang="ru-RU" dirty="0" smtClean="0"/>
              <a:t> и животный мир. Различают </a:t>
            </a:r>
            <a:r>
              <a:rPr lang="ru-RU" dirty="0" err="1" smtClean="0"/>
              <a:t>неис</a:t>
            </a:r>
            <a:r>
              <a:rPr lang="ru-RU" dirty="0" smtClean="0"/>
              <a:t>-черпаемые и </a:t>
            </a:r>
            <a:r>
              <a:rPr lang="ru-RU" dirty="0" err="1" smtClean="0"/>
              <a:t>исчерпаемые</a:t>
            </a:r>
            <a:r>
              <a:rPr lang="ru-RU" dirty="0" smtClean="0"/>
              <a:t> природные ресурсы</a:t>
            </a:r>
            <a:r>
              <a:rPr lang="ru-RU" dirty="0" smtClean="0">
                <a:cs typeface="Tahoma" pitchFamily="34" charset="0"/>
              </a:rPr>
              <a:t>.</a:t>
            </a:r>
            <a:endParaRPr lang="en-US" dirty="0" smtClean="0">
              <a:cs typeface="Tahoma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78E19-6314-417A-9B53-863294865C72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3231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u="sng" dirty="0" smtClean="0"/>
              <a:t>Неисчерпаемые ресурсы</a:t>
            </a:r>
          </a:p>
          <a:p>
            <a:r>
              <a:rPr lang="ru-RU" dirty="0" smtClean="0"/>
              <a:t>Неисчерпаемые природные ресурсы включают водные, климатические и космические ресурсы. Их резервы настолько огромны, что </a:t>
            </a:r>
            <a:r>
              <a:rPr lang="ru-RU" dirty="0" err="1" smtClean="0"/>
              <a:t>хозяй-ственная</a:t>
            </a:r>
            <a:r>
              <a:rPr lang="ru-RU" dirty="0" smtClean="0"/>
              <a:t> деятельность человека на них сказы-</a:t>
            </a:r>
            <a:r>
              <a:rPr lang="ru-RU" dirty="0" err="1" smtClean="0"/>
              <a:t>вается</a:t>
            </a:r>
            <a:r>
              <a:rPr lang="ru-RU" dirty="0" smtClean="0"/>
              <a:t> незначительно. Хотя пресную воду, по причине неравномерности ее распределения на планете и загрязнения, чаще относят к </a:t>
            </a:r>
            <a:r>
              <a:rPr lang="ru-RU" dirty="0" err="1" smtClean="0"/>
              <a:t>исчер-паемым</a:t>
            </a:r>
            <a:r>
              <a:rPr lang="ru-RU" dirty="0" smtClean="0"/>
              <a:t> природным ресурсам.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78E19-6314-417A-9B53-863294865C72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3481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u="sng" dirty="0" err="1" smtClean="0"/>
              <a:t>Исчерпаемые</a:t>
            </a:r>
            <a:r>
              <a:rPr lang="ru-RU" u="sng" dirty="0" smtClean="0"/>
              <a:t> ресурсы</a:t>
            </a:r>
          </a:p>
          <a:p>
            <a:r>
              <a:rPr lang="ru-RU" sz="1200" dirty="0" err="1" smtClean="0"/>
              <a:t>Исчерпаемые</a:t>
            </a:r>
            <a:r>
              <a:rPr lang="ru-RU" sz="1200" dirty="0" smtClean="0"/>
              <a:t> природные ресурсы делятся на </a:t>
            </a:r>
            <a:r>
              <a:rPr lang="ru-RU" sz="1200" dirty="0" err="1" smtClean="0"/>
              <a:t>невозоб-новимые</a:t>
            </a:r>
            <a:r>
              <a:rPr lang="ru-RU" sz="1200" dirty="0" smtClean="0"/>
              <a:t> и </a:t>
            </a:r>
            <a:r>
              <a:rPr lang="ru-RU" sz="1200" dirty="0" err="1" smtClean="0"/>
              <a:t>возобновимые</a:t>
            </a:r>
            <a:r>
              <a:rPr lang="ru-RU" sz="1200" dirty="0" smtClean="0"/>
              <a:t>. </a:t>
            </a:r>
            <a:r>
              <a:rPr lang="ru-RU" sz="1200" dirty="0" err="1" smtClean="0"/>
              <a:t>Невозобновимые</a:t>
            </a:r>
            <a:r>
              <a:rPr lang="ru-RU" sz="1200" dirty="0" smtClean="0"/>
              <a:t> ресурсы – источники минерального сырья (уголь, нефть, газ). Ежегодно извлекается 100 млрд т твердого материала. Нефти на планете хватит на 50 лет. К </a:t>
            </a:r>
            <a:r>
              <a:rPr lang="ru-RU" sz="1200" dirty="0" err="1" smtClean="0"/>
              <a:t>возобновимым</a:t>
            </a:r>
            <a:r>
              <a:rPr lang="ru-RU" sz="1200" dirty="0" smtClean="0"/>
              <a:t> ресурсам относят растительность, животный мир и почву. Их расходование человечеством постоянно растет. Ежегодно вырубается 20 млн га леса – главного </a:t>
            </a:r>
            <a:r>
              <a:rPr lang="ru-RU" sz="1200" dirty="0" err="1" smtClean="0"/>
              <a:t>источ-ника</a:t>
            </a:r>
            <a:r>
              <a:rPr lang="ru-RU" sz="1200" dirty="0" smtClean="0"/>
              <a:t> видового разнообразия жизни на планете. В </a:t>
            </a:r>
            <a:r>
              <a:rPr lang="ru-RU" sz="1200" dirty="0" err="1" smtClean="0"/>
              <a:t>насто-ящее</a:t>
            </a:r>
            <a:r>
              <a:rPr lang="ru-RU" sz="1200" dirty="0" smtClean="0"/>
              <a:t> время около 600 видов позвоночных животных находится на грани исчезновения.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78E19-6314-417A-9B53-863294865C72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96688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u="sng" dirty="0" smtClean="0"/>
              <a:t>Антропогенное изменение ландшафтов</a:t>
            </a:r>
          </a:p>
          <a:p>
            <a:r>
              <a:rPr lang="ru-RU" dirty="0" smtClean="0"/>
              <a:t>Усиливается воздействие человека на почву. Вследствие орошения, осушения каждый год теряется около 7 млн га пахотных земель. Рас-</a:t>
            </a:r>
            <a:r>
              <a:rPr lang="ru-RU" dirty="0" err="1" smtClean="0"/>
              <a:t>пашка</a:t>
            </a:r>
            <a:r>
              <a:rPr lang="ru-RU" dirty="0" smtClean="0"/>
              <a:t> целинных земель, строительство городов изменяет естественную среду обитаний </a:t>
            </a:r>
            <a:r>
              <a:rPr lang="ru-RU" dirty="0" err="1" smtClean="0"/>
              <a:t>орга-низмов</a:t>
            </a:r>
            <a:r>
              <a:rPr lang="ru-RU" dirty="0" smtClean="0"/>
              <a:t>. Во многих странах естественные ланд-</a:t>
            </a:r>
            <a:r>
              <a:rPr lang="ru-RU" dirty="0" err="1" smtClean="0"/>
              <a:t>шафты</a:t>
            </a:r>
            <a:r>
              <a:rPr lang="ru-RU" dirty="0" smtClean="0"/>
              <a:t> заменились антропогенными </a:t>
            </a:r>
            <a:r>
              <a:rPr lang="ru-RU" dirty="0" err="1" smtClean="0"/>
              <a:t>ландшаф-тами</a:t>
            </a:r>
            <a:r>
              <a:rPr lang="ru-RU" dirty="0" smtClean="0"/>
              <a:t> - созданные человеком,- которые </a:t>
            </a:r>
            <a:r>
              <a:rPr lang="ru-RU" dirty="0" err="1" smtClean="0"/>
              <a:t>умень-шают</a:t>
            </a:r>
            <a:r>
              <a:rPr lang="ru-RU" dirty="0" smtClean="0"/>
              <a:t> разнообразие живых организмов на планете.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78E19-6314-417A-9B53-863294865C72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8769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u="sng" dirty="0" smtClean="0"/>
              <a:t>Загрязнение окружающей среды</a:t>
            </a:r>
          </a:p>
          <a:p>
            <a:r>
              <a:rPr lang="ru-RU" sz="1200" dirty="0" smtClean="0"/>
              <a:t>Одна из наиболее серьезных экологических проблем – выброс в окружающую среду загрязнителей – веществ, попадающих в почву, воздух, воду и нарушающие протекающие там естественные процессы. Загрязнение воздуха обусловлено выбросом в атмосферу </a:t>
            </a:r>
            <a:r>
              <a:rPr lang="ru-RU" sz="1200" dirty="0" err="1" smtClean="0"/>
              <a:t>промыш</a:t>
            </a:r>
            <a:r>
              <a:rPr lang="ru-RU" sz="1200" dirty="0" smtClean="0"/>
              <a:t>-ленных газов. Длинноволновые тепловые лучи, идущие от нагретой поверхности Земли, задерживаются. Это приводит к парниковому эффекту, последствия которого могут быть катастрофическими: таяние полярных льдов и повышения уровня Мирового океана, заболачивание тундры, расширение зоны пустынь.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78E19-6314-417A-9B53-863294865C72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62709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u="sng" dirty="0" smtClean="0"/>
              <a:t>Загрязнение воздуха</a:t>
            </a:r>
          </a:p>
          <a:p>
            <a:r>
              <a:rPr lang="ru-RU" sz="1200" dirty="0" smtClean="0"/>
              <a:t>Промышленными предприятиями выбрасываются в атмосферу окислы азота и сернистый газ, которые соединяясь с водой, образуют кислотные дожди. </a:t>
            </a:r>
            <a:r>
              <a:rPr lang="ru-RU" sz="1200" dirty="0" err="1" smtClean="0"/>
              <a:t>По-следствия</a:t>
            </a:r>
            <a:r>
              <a:rPr lang="ru-RU" sz="1200" dirty="0" smtClean="0"/>
              <a:t> их выпадения – гибель различных животных, болезни растений. Выбросы в атмосферу веществ-</a:t>
            </a:r>
            <a:r>
              <a:rPr lang="ru-RU" sz="1200" dirty="0" err="1" smtClean="0"/>
              <a:t>хладоагентов</a:t>
            </a:r>
            <a:r>
              <a:rPr lang="ru-RU" sz="1200" dirty="0" smtClean="0"/>
              <a:t>  </a:t>
            </a:r>
            <a:r>
              <a:rPr lang="ru-RU" sz="1200" dirty="0" err="1" smtClean="0"/>
              <a:t>холодиль-ных</a:t>
            </a:r>
            <a:r>
              <a:rPr lang="ru-RU" sz="1200" dirty="0" smtClean="0"/>
              <a:t> установок приводит к </a:t>
            </a:r>
            <a:r>
              <a:rPr lang="ru-RU" sz="1200" dirty="0" err="1" smtClean="0"/>
              <a:t>обра-зованию</a:t>
            </a:r>
            <a:r>
              <a:rPr lang="ru-RU" sz="1200" dirty="0" smtClean="0"/>
              <a:t> озоновых дыр, </a:t>
            </a:r>
            <a:r>
              <a:rPr lang="ru-RU" sz="1200" dirty="0" err="1" smtClean="0"/>
              <a:t>вызыва-ющих</a:t>
            </a:r>
            <a:r>
              <a:rPr lang="ru-RU" sz="1200" dirty="0" smtClean="0"/>
              <a:t> увеличение доли ультра-фиолетовых лучей. Они могут стать причиной заболевания раком кожи среди людей.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78E19-6314-417A-9B53-863294865C72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81574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u="sng" dirty="0" smtClean="0"/>
              <a:t>Загрязнение водоемов и почвы</a:t>
            </a:r>
          </a:p>
          <a:p>
            <a:r>
              <a:rPr lang="ru-RU" sz="1200" dirty="0" smtClean="0"/>
              <a:t>Загрязнение водоемов связано с попаданием в них нефти и нефтепродуктов, нарушающих газообмен и </a:t>
            </a:r>
            <a:r>
              <a:rPr lang="ru-RU" sz="1200" dirty="0" err="1" smtClean="0"/>
              <a:t>вызыва-ющих</a:t>
            </a:r>
            <a:r>
              <a:rPr lang="ru-RU" sz="1200" dirty="0" smtClean="0"/>
              <a:t> гибель рыб. Смыв дождями с полей удобрений, слив в них промышленных и бытовых стоков приводит к понижению концентрации в воде кислорода и </a:t>
            </a:r>
            <a:r>
              <a:rPr lang="ru-RU" sz="1200" dirty="0" err="1" smtClean="0"/>
              <a:t>повы-шению</a:t>
            </a:r>
            <a:r>
              <a:rPr lang="ru-RU" sz="1200" dirty="0" smtClean="0"/>
              <a:t> содержания органических веществ. Серьезную опасность представляет радиоактивное загрязнение, связанное с авариями на АЭС.</a:t>
            </a:r>
          </a:p>
          <a:p>
            <a:r>
              <a:rPr lang="ru-RU" sz="1200" dirty="0" smtClean="0"/>
              <a:t>Загрязнение почвы вызывает ежегодное внесение в нее 100 млн т минеральных удобрений и химических средств защиты растений, которые нарушают в почве </a:t>
            </a:r>
            <a:r>
              <a:rPr lang="ru-RU" sz="1200" dirty="0" err="1" smtClean="0"/>
              <a:t>саморегу-ляцию</a:t>
            </a:r>
            <a:r>
              <a:rPr lang="ru-RU" sz="1200" dirty="0" smtClean="0"/>
              <a:t> биогеоценозов.</a:t>
            </a:r>
          </a:p>
          <a:p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78E19-6314-417A-9B53-863294865C72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0581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0657-586B-4471-AC0B-1E70D6DAF753}" type="datetime1">
              <a:rPr lang="ru-RU" smtClean="0"/>
              <a:t>06.05.2015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DED22-79A0-4498-B80D-7ECDB0A25B2A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0D2A-DCE7-44CF-B699-56D4FEF6D5A9}" type="datetime1">
              <a:rPr lang="ru-RU" smtClean="0"/>
              <a:t>06.05.2015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DED22-79A0-4498-B80D-7ECDB0A25B2A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73F6A-089C-48EA-BC58-C7ED09C2479B}" type="datetime1">
              <a:rPr lang="ru-RU" smtClean="0"/>
              <a:t>06.05.2015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DED22-79A0-4498-B80D-7ECDB0A25B2A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9503-B011-45AB-B52C-98FFF027FB9C}" type="datetime1">
              <a:rPr lang="ru-RU" smtClean="0"/>
              <a:t>06.05.2015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DED22-79A0-4498-B80D-7ECDB0A25B2A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1E9A1-D106-4D5C-9710-983174CBA160}" type="datetime1">
              <a:rPr lang="ru-RU" smtClean="0"/>
              <a:t>06.05.2015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6ADED22-79A0-4498-B80D-7ECDB0A25B2A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EA020-3A5D-499E-8FD9-30F3E50D2C4C}" type="datetime1">
              <a:rPr lang="ru-RU" smtClean="0"/>
              <a:t>06.05.2015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DED22-79A0-4498-B80D-7ECDB0A25B2A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6E79-107D-4882-A482-C7B11D3ECA8F}" type="datetime1">
              <a:rPr lang="ru-RU" smtClean="0"/>
              <a:t>06.05.2015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DED22-79A0-4498-B80D-7ECDB0A25B2A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30AFA-0762-4387-9AE3-5D7C225C231A}" type="datetime1">
              <a:rPr lang="ru-RU" smtClean="0"/>
              <a:t>06.05.2015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DED22-79A0-4498-B80D-7ECDB0A25B2A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9EE8-6047-4D0F-95C8-E1E266352EE2}" type="datetime1">
              <a:rPr lang="ru-RU" smtClean="0"/>
              <a:t>06.05.2015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DED22-79A0-4498-B80D-7ECDB0A25B2A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7E0FF-E864-497D-A640-07BD469CA945}" type="datetime1">
              <a:rPr lang="ru-RU" smtClean="0"/>
              <a:t>06.05.2015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DED22-79A0-4498-B80D-7ECDB0A25B2A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35D0-3E39-4759-B40A-B9F1E9F56DA0}" type="datetime1">
              <a:rPr lang="ru-RU" smtClean="0"/>
              <a:t>06.05.2015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DED22-79A0-4498-B80D-7ECDB0A25B2A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3889EC0-1CF2-4ECF-BE5D-E3B60413E52D}" type="datetime1">
              <a:rPr lang="ru-RU" smtClean="0"/>
              <a:t>06.05.2015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6ADED22-79A0-4498-B80D-7ECDB0A25B2A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2060848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Современные экологические проблемы</a:t>
            </a:r>
            <a:endParaRPr lang="ru-RU" b="1" u="sng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-6400800" y="4581128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673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037512" y="278092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709160"/>
          </a:xfrm>
        </p:spPr>
        <p:txBody>
          <a:bodyPr/>
          <a:lstStyle/>
          <a:p>
            <a:r>
              <a:rPr lang="ru-RU" dirty="0" smtClean="0"/>
              <a:t>Вследствие расходования природных ресурсов, изменения ландшафтов, загрязнения воздуха, воды и почвы человек через свою хозяйственную деятельность оказывает отрицательное </a:t>
            </a:r>
            <a:r>
              <a:rPr lang="ru-RU" dirty="0" err="1" smtClean="0"/>
              <a:t>воздейс-твие</a:t>
            </a:r>
            <a:r>
              <a:rPr lang="ru-RU" dirty="0" smtClean="0"/>
              <a:t> на биосферу. Снижение интенсивности это-</a:t>
            </a:r>
            <a:r>
              <a:rPr lang="ru-RU" dirty="0" err="1" smtClean="0"/>
              <a:t>го</a:t>
            </a:r>
            <a:r>
              <a:rPr lang="ru-RU" dirty="0" smtClean="0"/>
              <a:t> воздействия – важнейшая задача, стоящая перед современным человечеством, от решения которой зависит его будущее.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162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8229600" cy="1828800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835696" y="5733256"/>
            <a:ext cx="7088832" cy="864096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/>
              <a:t>Ученик ГБОУ СОШ №591 Симонов Вадим</a:t>
            </a:r>
            <a:endParaRPr lang="ru-RU" sz="20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816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20688" y="1484784"/>
            <a:ext cx="226368" cy="768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70916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настоящее время преобразующее влияние человеческого общества на природу вносит в нее такие изменения, которые угрожают нарушить устойчивость биосферы. Мир уже стоит на пороге экологического кризиса – такого состояния среды обитания, при котором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становится непригодной для существования различных форм жизни, в том числе и человека.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756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/>
              <a:t>Истощение природных ресурсов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8229600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/>
              <a:t>Человечество постоянно использует различные природные ресурсы. К ним относятся полезные ископаемые, энергия Солнца, ветра и морских приливов, вода, атмосферный воздух, почва, рас-тительность и животный мир. Различают неис-черпаемые и исчерпаемые природные ресурсы</a:t>
            </a:r>
            <a:r>
              <a:rPr lang="ru-RU" dirty="0" smtClean="0">
                <a:cs typeface="Tahoma" pitchFamily="34" charset="0"/>
              </a:rPr>
              <a:t>.</a:t>
            </a:r>
            <a:endParaRPr lang="en-US" dirty="0">
              <a:cs typeface="Tahoma" pitchFamily="34" charset="0"/>
            </a:endParaRPr>
          </a:p>
        </p:txBody>
      </p:sp>
      <p:pic>
        <p:nvPicPr>
          <p:cNvPr id="2050" name="Picture 2" descr="D:\Krystian Zimerman\ceo.az_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437111"/>
            <a:ext cx="2808312" cy="210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Krystian Zimerman\tamban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437110"/>
            <a:ext cx="2803004" cy="210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571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Неисчерпаемые ресурсы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Неисчерпаемые природные ресурсы включают водные, климатические и космические ресурсы. Их резервы настолько огромны, что хозяй-ственная деятельность человека на них сказы-вается незначительно. Хотя пресную воду, по причине неравномерности ее распределения на планете и загрязнения, чаще относят к исчер-паемым природным ресурсам.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644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Исчерпаемые ресурсы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Исчерпаемые природные ресурсы делятся на </a:t>
            </a:r>
            <a:r>
              <a:rPr lang="ru-RU" sz="2400" dirty="0" err="1" smtClean="0"/>
              <a:t>невозоб-новимые</a:t>
            </a:r>
            <a:r>
              <a:rPr lang="ru-RU" sz="2400" dirty="0" smtClean="0"/>
              <a:t> и возобновимые. Невозобновимые ресурсы – источники минерального сырья (уголь, нефть, газ). Ежегодно извлекается 100 млрд т твердого материала. Нефти на планете хватит на 50 лет. К возобновимым ресурсам относят растительность, животный мир и почву. Их расходование человечеством постоянно растет. Ежегодно вырубается 20 млн га леса – главного источ-ника видового разнообразия жизни на планете. В насто-ящее время около 600 видов позвоночных животных находится на грани исчезновения.</a:t>
            </a:r>
            <a:endParaRPr lang="ru-RU" sz="2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806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Антропогенное изменение ландшафтов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Усиливается воздействие человека на почву. Вследствие орошения, осушения каждый год теряется около 7 млн га пахотных земель. Рас-пашка целинных земель, строительство городов изменяет естественную среду обитаний орга-низмов. Во многих странах естественные ланд-шафты заменились антропогенными ландшаф-тами - созданные человеком,- которые умень-шают разнообразие живых организмов на планете.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221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Загрязнение окружающей среды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Одна из наиболее серьезных экологических проблем – выброс в окружающую среду загрязнителей – веществ, попадающих в почву, воздух, воду и нарушающие протекающие там естественные процессы. Загрязнение воздуха обусловлено выбросом в атмосферу промыш-ленных газов. Длинноволновые тепловые лучи, идущие от нагретой поверхности Земли, задерживаются. Это приводит к парниковому эффекту, последствия которого могут быть катастрофическими: таяние полярных льдов и повышения уровня Мирового океана, заболачивание тундры, расширение зоны пустынь.</a:t>
            </a:r>
            <a:endParaRPr lang="ru-RU" sz="2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163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168" y="116632"/>
            <a:ext cx="8229600" cy="1143000"/>
          </a:xfrm>
        </p:spPr>
        <p:txBody>
          <a:bodyPr/>
          <a:lstStyle/>
          <a:p>
            <a:r>
              <a:rPr lang="ru-RU" u="sng" dirty="0" smtClean="0"/>
              <a:t>Загрязнение воздуха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5472608" cy="5256584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Промышленными предприятиями выбрасываются в атмосферу окислы азота и сернистый газ, которые соединяясь с водой, образуют кислотные дожди. По-следствия их выпадения – гибель различных животных, болезни растений. Выбросы в атмосферу веществ-хладоагентов  холодиль-ных установок приводит к обра-зованию озоновых дыр, вызыва-ющих увеличение доли ультра-фиолетовых лучей. Они могут стать причиной заболевания раком кожи среди людей.</a:t>
            </a:r>
            <a:endParaRPr lang="ru-RU" sz="2400" dirty="0"/>
          </a:p>
        </p:txBody>
      </p:sp>
      <p:pic>
        <p:nvPicPr>
          <p:cNvPr id="1026" name="Picture 2" descr="D:\Krystian Zimerman\acidra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556792"/>
            <a:ext cx="3168352" cy="3841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569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Загрязнение водоемов и почвы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70916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Загрязнение водоемов связано с попаданием в них нефти и нефтепродуктов, нарушающих газообмен и вызыва-ющих гибель рыб. Смыв дождями с полей удобрений, слив в них промышленных и бытовых стоков приводит к понижению концентрации в воде кислорода и повы-шению содержания органических веществ. Серьезную опасность представляет радиоактивное загрязнение, связанное с авариями на АЭС.</a:t>
            </a:r>
          </a:p>
          <a:p>
            <a:r>
              <a:rPr lang="ru-RU" sz="2400" dirty="0" smtClean="0"/>
              <a:t>Загрязнение почвы вызывает ежегодное внесение в нее 100 млн т минеральных удобрений и химических средств защиты растений, которые нарушают в почве саморегу-ляцию биогеоценозов.</a:t>
            </a:r>
          </a:p>
          <a:p>
            <a:endParaRPr lang="ru-RU" sz="2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917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898</TotalTime>
  <Words>1158</Words>
  <Application>Microsoft Office PowerPoint</Application>
  <PresentationFormat>Екран (4:3)</PresentationFormat>
  <Paragraphs>64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Апекс</vt:lpstr>
      <vt:lpstr>Современные экологические проблемы</vt:lpstr>
      <vt:lpstr>Презентація PowerPoint</vt:lpstr>
      <vt:lpstr>Истощение природных ресурсов</vt:lpstr>
      <vt:lpstr>Неисчерпаемые ресурсы</vt:lpstr>
      <vt:lpstr>Исчерпаемые ресурсы</vt:lpstr>
      <vt:lpstr>Антропогенное изменение ландшафтов</vt:lpstr>
      <vt:lpstr>Загрязнение окружающей среды</vt:lpstr>
      <vt:lpstr>Загрязнение воздуха</vt:lpstr>
      <vt:lpstr>Загрязнение водоемов и почвы</vt:lpstr>
      <vt:lpstr>Презентація PowerPoint</vt:lpstr>
      <vt:lpstr>Спасибо за внимание!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экологические проблемы</dc:title>
  <dc:creator>Admin</dc:creator>
  <cp:lastModifiedBy>LEGION</cp:lastModifiedBy>
  <cp:revision>37</cp:revision>
  <dcterms:created xsi:type="dcterms:W3CDTF">2012-04-30T18:40:58Z</dcterms:created>
  <dcterms:modified xsi:type="dcterms:W3CDTF">2015-05-06T08:39:10Z</dcterms:modified>
</cp:coreProperties>
</file>