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6" r:id="rId2"/>
    <p:sldId id="264" r:id="rId3"/>
    <p:sldId id="257" r:id="rId4"/>
    <p:sldId id="259" r:id="rId5"/>
    <p:sldId id="269" r:id="rId6"/>
    <p:sldId id="263" r:id="rId7"/>
    <p:sldId id="265" r:id="rId8"/>
    <p:sldId id="266" r:id="rId9"/>
    <p:sldId id="275" r:id="rId10"/>
    <p:sldId id="260" r:id="rId11"/>
    <p:sldId id="262" r:id="rId12"/>
    <p:sldId id="267" r:id="rId13"/>
    <p:sldId id="268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8" autoAdjust="0"/>
    <p:restoredTop sz="31555" autoAdjust="0"/>
  </p:normalViewPr>
  <p:slideViewPr>
    <p:cSldViewPr>
      <p:cViewPr varScale="1">
        <p:scale>
          <a:sx n="33" d="100"/>
          <a:sy n="33" d="100"/>
        </p:scale>
        <p:origin x="-14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04691-04FE-4E71-9635-2887E403D0D0}" type="datetimeFigureOut">
              <a:rPr lang="uk-UA" smtClean="0"/>
              <a:t>06.05.2015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4401F-5B4A-46FE-AA0E-15983F873C3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5652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От экологических кризисов и катастроф к устойчивому развитию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48941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 Устойчивое Развитие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21223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Последствия стихийного социально-экономического развития</a:t>
            </a:r>
            <a:br>
              <a:rPr lang="ru-RU" dirty="0" smtClean="0"/>
            </a:br>
            <a:endParaRPr lang="ru-RU" dirty="0" smtClean="0"/>
          </a:p>
          <a:p>
            <a:r>
              <a:rPr lang="ru-RU" sz="1200" dirty="0" smtClean="0"/>
              <a:t>Сейчас у концепции устойчивого развития нет разумной альтернативы. Среда обитания живого вещества на Земле отвечает на рост экономики глобальным изменением климата, опустыниванием, деградацией почв и сокращением биоразнообразия. В настоящее время всё заметнее, что развитие экономики с нарушением экологических законов меняет условия существования жизни любых организмов.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77467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Защита атмосферы</a:t>
            </a:r>
          </a:p>
          <a:p>
            <a:r>
              <a:rPr lang="ru-RU" sz="1200" dirty="0" smtClean="0"/>
              <a:t>Наша атмосфера во всё большей степени испытывает воздействие газов, вызывающих парниковый эффект и грозящих изменению климата, уменьшению озонового слоя.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7496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5 возможных экологических катастроф</a:t>
            </a:r>
          </a:p>
          <a:p>
            <a:r>
              <a:rPr lang="ru-RU" dirty="0" smtClean="0"/>
              <a:t>В будущем с человечеством может произойти глобальная катастрофа, которая приведёт к полному человеческому вымиранию.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5789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400" kern="1200" cap="all" baseline="0" dirty="0" smtClean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 Уничтожение человечества в результате прямого действия ядерного оружия. Атака миллионами атомных бомб на все известные места обитания людей. Возможна лишь теоретически: такого количества бомб нет, и не будет, если не изобретут способ дешёвого их производства.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12587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400" kern="1200" cap="all" baseline="0" dirty="0" smtClean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Взрыв хранилищ радиоактивных материалов. Запасы радиоактивных материалов постоянно растут. Одновременная атака на хранилища с применением ядерного оружия приведёт к их распылению с ужасными последствиями. Однако точная величина возможного радиоактивного выброса требует дополнительных вычислений, и вероятно, пока не соответствуют уровню, означающему человеческое вымирание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4225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400" kern="1200" cap="all" baseline="0" dirty="0" smtClean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Космическое оружие облучающего типа. В ходе создания космического оружия, в том числе, предназначенного для отклонения астероидов, возможно создание большого количества </a:t>
            </a:r>
            <a:r>
              <a:rPr lang="ru-RU" dirty="0" err="1" smtClean="0"/>
              <a:t>гигатонных</a:t>
            </a:r>
            <a:r>
              <a:rPr lang="ru-RU" dirty="0" smtClean="0"/>
              <a:t> бомб на земной орбите. Одновременная их детонация в космосе на определённой высоте привела бы к сжиганию всего живого на земной поверхности.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11641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smtClean="0"/>
              <a:t>Спасибо за внимание!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9790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Экологические проблемы современного мира многообразны.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72049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План : </a:t>
            </a:r>
          </a:p>
          <a:p>
            <a:pPr marL="514350" indent="-514350">
              <a:buAutoNum type="arabicPeriod"/>
            </a:pPr>
            <a:r>
              <a:rPr lang="ru-RU" dirty="0" smtClean="0"/>
              <a:t>Возможные причины мировых катастроф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Последние экологические кризисы и катастрофы в мире</a:t>
            </a:r>
          </a:p>
          <a:p>
            <a:pPr marL="514350" indent="-514350">
              <a:buFont typeface="Wingdings 2"/>
              <a:buAutoNum type="arabicPeriod"/>
            </a:pPr>
            <a:r>
              <a:rPr lang="ru-RU" dirty="0" smtClean="0"/>
              <a:t>Устойчивое развитие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Последствия стихийного социально-экономического развития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Защита атмосферы</a:t>
            </a:r>
          </a:p>
          <a:p>
            <a:pPr marL="514350" indent="-514350">
              <a:buAutoNum type="arabicPeriod"/>
            </a:pPr>
            <a:endParaRPr lang="ru-RU" sz="1100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000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Причины разрушения среды</a:t>
            </a:r>
          </a:p>
          <a:p>
            <a:r>
              <a:rPr lang="ru-RU" dirty="0" smtClean="0"/>
              <a:t>Войны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Аварии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Стихийные бедствия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7307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Опасность мировой катастрофы</a:t>
            </a:r>
          </a:p>
          <a:p>
            <a:r>
              <a:rPr lang="ru-RU" dirty="0" smtClean="0"/>
              <a:t>Все организмы стремятся к увеличению численности своего вида. В природе их количество регулируется достаточностью пищевого ресурса, пищевыми цепями. Человек в результате овладения огнём, организации социума, развития науки и техники, осуществления сельскохозяйственной и промышленной революций, казалось бы, преодолел это ограничение.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3460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Крупнейшие экологические кризисы и катастрофы в мире</a:t>
            </a:r>
            <a:br>
              <a:rPr lang="ru-RU" dirty="0" smtClean="0"/>
            </a:br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5434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Землетрясение в Японии (2011)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9336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Смерч в США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6213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Наводнение в </a:t>
            </a:r>
            <a:r>
              <a:rPr lang="ru-RU" dirty="0" err="1" smtClean="0"/>
              <a:t>крымске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4401F-5B4A-46FE-AA0E-15983F873C3D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7097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1B80E-8FC2-4F20-8F9A-57D93DA65D7E}" type="datetime1">
              <a:rPr lang="ru-RU" smtClean="0"/>
              <a:t>06.05.2015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2E1E-59BD-4574-A898-4DC38CBD89A6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8F683-F69A-49E3-91BC-4E1E87BF9EDD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E647E-C66E-49C5-94CB-EB93CDC4B587}" type="datetime1">
              <a:rPr lang="ru-RU" smtClean="0"/>
              <a:t>06.05.2015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C5CA1-4C29-4139-A915-111F2746CC60}" type="datetime1">
              <a:rPr lang="ru-RU" smtClean="0"/>
              <a:t>06.05.2015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844E-E714-427D-B0BF-09F0818E3377}" type="datetime1">
              <a:rPr lang="ru-RU" smtClean="0"/>
              <a:t>06.05.2015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2525D-6492-4EF7-8155-F2F4E8D51C50}" type="datetime1">
              <a:rPr lang="ru-RU" smtClean="0"/>
              <a:t>06.05.2015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9B49-4A37-446B-82E8-674933BDF409}" type="datetime1">
              <a:rPr lang="ru-RU" smtClean="0"/>
              <a:t>06.05.2015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67D1-9BE1-4A70-8EAA-32D88FAA727B}" type="datetime1">
              <a:rPr lang="ru-RU" smtClean="0"/>
              <a:t>06.05.2015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4FA6-CA13-4968-AD16-9E2D7F25609A}" type="datetime1">
              <a:rPr lang="ru-RU" smtClean="0"/>
              <a:t>06.05.2015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E3B0B-A2DE-4775-B787-ACEA444E8232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DE2717E-0F52-4A4C-A9DA-6B39990FC30D}" type="datetime1">
              <a:rPr lang="ru-RU" smtClean="0"/>
              <a:t>06.05.2015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A7709E9-9FCE-437A-A676-B1DAEA9E24A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Video\&#1058;&#1086;&#1088;&#1085;&#1072;&#1076;&#1086;%20&#1074;%20&#1057;&#1064;&#1040;%20(%20&#1072;&#1087;&#1088;&#1077;&#1083;&#1100;%202011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8"/>
            <a:ext cx="8458200" cy="1222375"/>
          </a:xfrm>
        </p:spPr>
        <p:txBody>
          <a:bodyPr>
            <a:noAutofit/>
          </a:bodyPr>
          <a:lstStyle/>
          <a:p>
            <a:r>
              <a:rPr lang="ru-RU" sz="4800" dirty="0" smtClean="0"/>
              <a:t>От экологических кризисов и катастроф к устойчивому развитию</a:t>
            </a:r>
            <a:endParaRPr lang="ru-RU" sz="48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 smtClean="0"/>
              <a:t>     Наводнение в </a:t>
            </a:r>
            <a:r>
              <a:rPr lang="ru-RU" dirty="0" err="1" smtClean="0"/>
              <a:t>крымске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3643338" cy="265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285860"/>
            <a:ext cx="407196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5317" y="3929066"/>
            <a:ext cx="3905245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143380"/>
            <a:ext cx="4262468" cy="255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1185850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            Устойчивое Развитие</a:t>
            </a:r>
            <a:endParaRPr lang="ru-RU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12623"/>
            <a:ext cx="8358246" cy="572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682" y="214290"/>
            <a:ext cx="8777318" cy="10811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Последствия стихийного социально-экономического развития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00240"/>
            <a:ext cx="8686800" cy="4525963"/>
          </a:xfrm>
        </p:spPr>
        <p:txBody>
          <a:bodyPr>
            <a:normAutofit/>
          </a:bodyPr>
          <a:lstStyle/>
          <a:p>
            <a:r>
              <a:rPr lang="ru-RU" sz="2600" dirty="0" smtClean="0"/>
              <a:t>Сейчас у концепции устойчивого развития нет разумной альтернативы. Среда обитания живого вещества на Земле отвечает на рост экономики глобальным изменением климата, опустыниванием, деградацией почв и сокращением </a:t>
            </a:r>
            <a:r>
              <a:rPr lang="ru-RU" sz="2600" dirty="0" err="1" smtClean="0"/>
              <a:t>биоразнообразия</a:t>
            </a:r>
            <a:r>
              <a:rPr lang="ru-RU" sz="2600" dirty="0" smtClean="0"/>
              <a:t>. В настоящее время всё заметнее, что развитие экономики с нарушением экологических законов меняет условия существования жизни любых организмов.</a:t>
            </a:r>
          </a:p>
          <a:p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8686800" cy="838200"/>
          </a:xfrm>
        </p:spPr>
        <p:txBody>
          <a:bodyPr/>
          <a:lstStyle/>
          <a:p>
            <a:r>
              <a:rPr lang="ru-RU" dirty="0" smtClean="0"/>
              <a:t>Защита атмосферы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86298"/>
            <a:ext cx="8686800" cy="207170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Наша атмосфера во всё большей степени испытывает воздействие газов, вызывающих парниковый эффект и грозящих изменению климата, уменьшению озонового слоя. </a:t>
            </a:r>
            <a:endParaRPr lang="ru-RU" sz="28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142984"/>
            <a:ext cx="2714644" cy="37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256980"/>
            <a:ext cx="4429156" cy="353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возможных экологических катастроф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8686800" cy="2500330"/>
          </a:xfrm>
        </p:spPr>
        <p:txBody>
          <a:bodyPr/>
          <a:lstStyle/>
          <a:p>
            <a:r>
              <a:rPr lang="ru-RU" dirty="0" smtClean="0"/>
              <a:t>В будущем с человечеством может произойти глобальная катастрофа, которая приведёт к полному человеческому вымиранию.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70" y="2714620"/>
            <a:ext cx="2500330" cy="186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40915" y="4714884"/>
            <a:ext cx="1903085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262071"/>
            <a:ext cx="2000232" cy="1595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3643314"/>
            <a:ext cx="230030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3571876"/>
            <a:ext cx="2786050" cy="159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1" y="5214951"/>
            <a:ext cx="2568445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488" y="5286388"/>
            <a:ext cx="1246812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86800" cy="4525963"/>
          </a:xfrm>
        </p:spPr>
        <p:txBody>
          <a:bodyPr/>
          <a:lstStyle/>
          <a:p>
            <a:r>
              <a:rPr lang="ru-RU" dirty="0" smtClean="0"/>
              <a:t> Уничтожение человечества в результате прямого действия ядерного оружия. Атака миллионами атомных бомб на все известные места обитания людей. Возможна лишь теоретически: такого количества бомб нет, и не будет, если не изобретут способ дешёвого их производства.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14752"/>
            <a:ext cx="4286280" cy="30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868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Взрыв хранилищ радиоактивных материалов. Запасы радиоактивных материалов постоянно растут. Одновременная атака на хранилища с применением ядерного оружия приведёт к их распылению с ужасными последствиями. Однако точная величина возможного радиоактивного выброса требует дополнительных вычислений, и вероятно, пока не соответствуют уровню, означающему человеческое вымирание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5" y="4429132"/>
            <a:ext cx="4416169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86800" cy="4643470"/>
          </a:xfrm>
        </p:spPr>
        <p:txBody>
          <a:bodyPr>
            <a:normAutofit/>
          </a:bodyPr>
          <a:lstStyle/>
          <a:p>
            <a:r>
              <a:rPr lang="ru-RU" dirty="0" smtClean="0"/>
              <a:t>Космическое оружие облучающего типа. В ходе создания космического оружия, в том числе, предназначенного для отклонения астероидов, возможно создание большого количества </a:t>
            </a:r>
            <a:r>
              <a:rPr lang="ru-RU" dirty="0" err="1" smtClean="0"/>
              <a:t>гигатонных</a:t>
            </a:r>
            <a:r>
              <a:rPr lang="ru-RU" dirty="0" smtClean="0"/>
              <a:t> бомб на земной орбите. Одновременная их детонация в космосе на определённой высоте привела бы к сжиганию всего живого на земной поверхности.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143380"/>
            <a:ext cx="4517366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3116"/>
            <a:ext cx="8686800" cy="838200"/>
          </a:xfrm>
        </p:spPr>
        <p:txBody>
          <a:bodyPr>
            <a:noAutofit/>
          </a:bodyPr>
          <a:lstStyle/>
          <a:p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1525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Экологические проблемы современного мира многообразны.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42862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4214818"/>
            <a:ext cx="442912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357298"/>
            <a:ext cx="4000528" cy="267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План : 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686800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Возможные причины мировых катастроф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Последние экологические кризисы и катастрофы в мире</a:t>
            </a:r>
          </a:p>
          <a:p>
            <a:pPr marL="514350" indent="-514350">
              <a:buFont typeface="Wingdings 2"/>
              <a:buAutoNum type="arabicPeriod"/>
            </a:pPr>
            <a:r>
              <a:rPr lang="ru-RU" dirty="0" smtClean="0"/>
              <a:t>Устойчивое развитие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Последствия стихийного социально-экономического развития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Защита атмосферы</a:t>
            </a:r>
          </a:p>
          <a:p>
            <a:pPr marL="514350" indent="-514350">
              <a:buAutoNum type="arabicPeriod"/>
            </a:pPr>
            <a:endParaRPr lang="ru-RU" sz="2800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/>
          <a:lstStyle/>
          <a:p>
            <a:r>
              <a:rPr lang="ru-RU" dirty="0" smtClean="0"/>
              <a:t>Причины разрушения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r>
              <a:rPr lang="ru-RU" dirty="0" smtClean="0"/>
              <a:t>Войны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Аварии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Стихийные бедствия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6441" y="4786322"/>
            <a:ext cx="323181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286124"/>
            <a:ext cx="307183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214422"/>
            <a:ext cx="3000397" cy="200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Опасность мировой катастрофы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Все организмы стремятся к увеличению численности своего вида. В природе их количество регулируется достаточностью пищевого ресурса, пищевыми цепями. Человек в результате овладения огнём, организации социума, развития науки и техники, осуществления сельскохозяйственной и промышленной революций, казалось бы, преодолел это ограничение. 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71744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Крупнейшие экологические кризисы и катастрофы в мире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8686800" cy="838200"/>
          </a:xfrm>
        </p:spPr>
        <p:txBody>
          <a:bodyPr/>
          <a:lstStyle/>
          <a:p>
            <a:r>
              <a:rPr lang="ru-RU" dirty="0" smtClean="0"/>
              <a:t>Землетрясение в Японии (2011)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541908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714488"/>
            <a:ext cx="3571868" cy="364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714860"/>
            <a:ext cx="32147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357166"/>
            <a:ext cx="8686800" cy="838200"/>
          </a:xfrm>
        </p:spPr>
        <p:txBody>
          <a:bodyPr/>
          <a:lstStyle/>
          <a:p>
            <a:r>
              <a:rPr lang="ru-RU" dirty="0" smtClean="0"/>
              <a:t>Смерч в США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136593"/>
            <a:ext cx="4143404" cy="272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19584"/>
            <a:ext cx="4500562" cy="298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1822" y="1643051"/>
            <a:ext cx="4047595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Торнадо в США ( апрель 201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223</TotalTime>
  <Words>698</Words>
  <Application>Microsoft Office PowerPoint</Application>
  <PresentationFormat>Екран (4:3)</PresentationFormat>
  <Paragraphs>111</Paragraphs>
  <Slides>18</Slides>
  <Notes>17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19" baseType="lpstr">
      <vt:lpstr>Трек</vt:lpstr>
      <vt:lpstr>От экологических кризисов и катастроф к устойчивому развитию</vt:lpstr>
      <vt:lpstr>Экологические проблемы современного мира многообразны.</vt:lpstr>
      <vt:lpstr>План : </vt:lpstr>
      <vt:lpstr>Причины разрушения среды</vt:lpstr>
      <vt:lpstr>Опасность мировой катастрофы</vt:lpstr>
      <vt:lpstr>Крупнейшие экологические кризисы и катастрофы в мире </vt:lpstr>
      <vt:lpstr>Землетрясение в Японии (2011)</vt:lpstr>
      <vt:lpstr>Смерч в США</vt:lpstr>
      <vt:lpstr>Презентація PowerPoint</vt:lpstr>
      <vt:lpstr>     Наводнение в крымске</vt:lpstr>
      <vt:lpstr>                Устойчивое Развитие</vt:lpstr>
      <vt:lpstr>Последствия стихийного социально-экономического развития </vt:lpstr>
      <vt:lpstr>Защита атмосферы</vt:lpstr>
      <vt:lpstr>5 возможных экологических катастроф</vt:lpstr>
      <vt:lpstr>Презентація PowerPoint</vt:lpstr>
      <vt:lpstr>Презентація PowerPoint</vt:lpstr>
      <vt:lpstr>Презентація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экологических кризисов и катастроф к устойчивому развитию</dc:title>
  <dc:creator>Asus</dc:creator>
  <cp:lastModifiedBy>LEGION</cp:lastModifiedBy>
  <cp:revision>32</cp:revision>
  <dcterms:created xsi:type="dcterms:W3CDTF">2012-09-17T12:35:23Z</dcterms:created>
  <dcterms:modified xsi:type="dcterms:W3CDTF">2015-05-06T08:42:56Z</dcterms:modified>
</cp:coreProperties>
</file>